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026" r:id="rId2"/>
    <p:sldId id="2343" r:id="rId3"/>
    <p:sldId id="289" r:id="rId4"/>
    <p:sldId id="2147480681" r:id="rId5"/>
    <p:sldId id="2147480680" r:id="rId6"/>
    <p:sldId id="257" r:id="rId7"/>
    <p:sldId id="256" r:id="rId8"/>
    <p:sldId id="2147480674" r:id="rId9"/>
    <p:sldId id="2147480659" r:id="rId10"/>
    <p:sldId id="2281" r:id="rId11"/>
    <p:sldId id="2147480660" r:id="rId12"/>
    <p:sldId id="2147480661" r:id="rId13"/>
    <p:sldId id="295" r:id="rId14"/>
    <p:sldId id="2147480664" r:id="rId15"/>
    <p:sldId id="2147480668" r:id="rId16"/>
    <p:sldId id="2147480676" r:id="rId17"/>
    <p:sldId id="2147480673" r:id="rId18"/>
    <p:sldId id="2147480682" r:id="rId19"/>
    <p:sldId id="2286" r:id="rId20"/>
    <p:sldId id="2325" r:id="rId21"/>
    <p:sldId id="2329" r:id="rId22"/>
    <p:sldId id="2147480677" r:id="rId23"/>
    <p:sldId id="2236" r:id="rId24"/>
    <p:sldId id="2305" r:id="rId25"/>
    <p:sldId id="2147480675" r:id="rId26"/>
    <p:sldId id="2283" r:id="rId27"/>
    <p:sldId id="2284" r:id="rId28"/>
    <p:sldId id="2261" r:id="rId29"/>
    <p:sldId id="2147480679" r:id="rId30"/>
    <p:sldId id="2349" r:id="rId31"/>
    <p:sldId id="2147480671" r:id="rId32"/>
    <p:sldId id="2147480672" r:id="rId33"/>
    <p:sldId id="214748070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4648"/>
  </p:normalViewPr>
  <p:slideViewPr>
    <p:cSldViewPr snapToGrid="0">
      <p:cViewPr>
        <p:scale>
          <a:sx n="77" d="100"/>
          <a:sy n="77" d="100"/>
        </p:scale>
        <p:origin x="188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5B4CA0-F990-476B-BB27-AA7583C39A1E}" type="doc">
      <dgm:prSet loTypeId="urn:microsoft.com/office/officeart/2005/8/layout/cycle8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3BFB079-FA88-4555-AFF0-26D50756DE79}">
      <dgm:prSet phldrT="[Text]" custT="1"/>
      <dgm:spPr/>
      <dgm:t>
        <a:bodyPr/>
        <a:lstStyle/>
        <a:p>
          <a:r>
            <a:rPr lang="en-US" sz="1600" b="0" dirty="0" err="1">
              <a:hlinkClick xmlns:r="http://schemas.openxmlformats.org/officeDocument/2006/relationships" r:id="" action="ppaction://noaction"/>
            </a:rPr>
            <a:t>Pengumpulan</a:t>
          </a:r>
          <a:r>
            <a:rPr lang="en-US" sz="1600" b="0" dirty="0">
              <a:hlinkClick xmlns:r="http://schemas.openxmlformats.org/officeDocument/2006/relationships" r:id="" action="ppaction://noaction"/>
            </a:rPr>
            <a:t> </a:t>
          </a:r>
          <a:r>
            <a:rPr lang="en-US" sz="1600" b="0" dirty="0" err="1">
              <a:hlinkClick xmlns:r="http://schemas.openxmlformats.org/officeDocument/2006/relationships" r:id="" action="ppaction://noaction"/>
            </a:rPr>
            <a:t>Informasi</a:t>
          </a:r>
          <a:endParaRPr lang="en-US" sz="1600" b="0" dirty="0"/>
        </a:p>
        <a:p>
          <a:r>
            <a:rPr lang="en-US" sz="1600" b="1" dirty="0"/>
            <a:t>(LPT, LPPI)</a:t>
          </a:r>
        </a:p>
      </dgm:t>
    </dgm:pt>
    <dgm:pt modelId="{286E8A34-6685-46BA-B118-562E2789BDEF}" type="parTrans" cxnId="{2D92512C-24BB-4715-BE77-80B4CE0E256D}">
      <dgm:prSet/>
      <dgm:spPr/>
      <dgm:t>
        <a:bodyPr/>
        <a:lstStyle/>
        <a:p>
          <a:endParaRPr lang="en-US"/>
        </a:p>
      </dgm:t>
    </dgm:pt>
    <dgm:pt modelId="{13829E9D-E383-402D-A78E-28B22076FFDA}" type="sibTrans" cxnId="{2D92512C-24BB-4715-BE77-80B4CE0E256D}">
      <dgm:prSet/>
      <dgm:spPr/>
      <dgm:t>
        <a:bodyPr/>
        <a:lstStyle/>
        <a:p>
          <a:endParaRPr lang="en-US"/>
        </a:p>
      </dgm:t>
    </dgm:pt>
    <dgm:pt modelId="{68542E34-84F7-4732-B92C-C832E8DA9F32}">
      <dgm:prSet phldrT="[Text]" custT="1"/>
      <dgm:spPr/>
      <dgm:t>
        <a:bodyPr/>
        <a:lstStyle/>
        <a:p>
          <a:r>
            <a:rPr lang="en-US" sz="1600" b="0" dirty="0">
              <a:hlinkClick xmlns:r="http://schemas.openxmlformats.org/officeDocument/2006/relationships" r:id="" action="ppaction://noaction"/>
            </a:rPr>
            <a:t>Analisa</a:t>
          </a:r>
          <a:endParaRPr lang="en-US" sz="2000" b="0" dirty="0"/>
        </a:p>
        <a:p>
          <a:r>
            <a:rPr lang="en-US" sz="1600" b="1" dirty="0"/>
            <a:t>(LKAI)</a:t>
          </a:r>
        </a:p>
      </dgm:t>
    </dgm:pt>
    <dgm:pt modelId="{E3E4B7B7-F708-4CEF-A84B-58B9C8FD5911}" type="parTrans" cxnId="{8A3CBB58-5D1F-4782-9773-066F868D66C6}">
      <dgm:prSet/>
      <dgm:spPr/>
      <dgm:t>
        <a:bodyPr/>
        <a:lstStyle/>
        <a:p>
          <a:endParaRPr lang="en-US"/>
        </a:p>
      </dgm:t>
    </dgm:pt>
    <dgm:pt modelId="{E85F0554-2191-48DA-8C0B-6CF00E2A356E}" type="sibTrans" cxnId="{8A3CBB58-5D1F-4782-9773-066F868D66C6}">
      <dgm:prSet/>
      <dgm:spPr/>
      <dgm:t>
        <a:bodyPr/>
        <a:lstStyle/>
        <a:p>
          <a:endParaRPr lang="en-US"/>
        </a:p>
      </dgm:t>
    </dgm:pt>
    <dgm:pt modelId="{3992596F-0181-456D-AC82-D6489371C826}">
      <dgm:prSet phldrT="[Text]" custT="1"/>
      <dgm:spPr/>
      <dgm:t>
        <a:bodyPr/>
        <a:lstStyle/>
        <a:p>
          <a:r>
            <a:rPr lang="en-US" sz="1400" dirty="0" err="1">
              <a:hlinkClick xmlns:r="http://schemas.openxmlformats.org/officeDocument/2006/relationships" r:id="" action="ppaction://noaction"/>
            </a:rPr>
            <a:t>Diseminasi</a:t>
          </a:r>
          <a:r>
            <a:rPr lang="en-US" sz="1400" dirty="0">
              <a:hlinkClick xmlns:r="http://schemas.openxmlformats.org/officeDocument/2006/relationships" r:id="" action="ppaction://noaction"/>
            </a:rPr>
            <a:t> </a:t>
          </a:r>
          <a:r>
            <a:rPr lang="en-US" sz="1400" dirty="0" err="1">
              <a:hlinkClick xmlns:r="http://schemas.openxmlformats.org/officeDocument/2006/relationships" r:id="" action="ppaction://noaction"/>
            </a:rPr>
            <a:t>Produk</a:t>
          </a:r>
          <a:r>
            <a:rPr lang="en-US" sz="1400" dirty="0">
              <a:hlinkClick xmlns:r="http://schemas.openxmlformats.org/officeDocument/2006/relationships" r:id="" action="ppaction://noaction"/>
            </a:rPr>
            <a:t> Intelijen</a:t>
          </a:r>
          <a:endParaRPr lang="en-US" sz="1400" dirty="0"/>
        </a:p>
        <a:p>
          <a:r>
            <a:rPr lang="en-US" sz="1000" b="1" dirty="0"/>
            <a:t>(</a:t>
          </a:r>
          <a:r>
            <a:rPr lang="en-US" sz="1000" b="1" dirty="0" err="1"/>
            <a:t>NHI,NI,Rekom</a:t>
          </a:r>
          <a:r>
            <a:rPr lang="en-US" sz="1000" b="1" dirty="0"/>
            <a:t>)</a:t>
          </a:r>
        </a:p>
      </dgm:t>
    </dgm:pt>
    <dgm:pt modelId="{633A31C1-860C-47F1-BD90-48DA1745108E}" type="parTrans" cxnId="{A192168A-6F74-4209-9AC0-4BBAAE61CFAE}">
      <dgm:prSet/>
      <dgm:spPr/>
      <dgm:t>
        <a:bodyPr/>
        <a:lstStyle/>
        <a:p>
          <a:endParaRPr lang="en-US"/>
        </a:p>
      </dgm:t>
    </dgm:pt>
    <dgm:pt modelId="{1F3865DB-6700-4574-8A5D-CEEF877FC4D8}" type="sibTrans" cxnId="{A192168A-6F74-4209-9AC0-4BBAAE61CFAE}">
      <dgm:prSet/>
      <dgm:spPr/>
      <dgm:t>
        <a:bodyPr/>
        <a:lstStyle/>
        <a:p>
          <a:endParaRPr lang="en-US"/>
        </a:p>
      </dgm:t>
    </dgm:pt>
    <dgm:pt modelId="{30822DB6-516D-4A9E-A03B-A4F0C09C7AD9}">
      <dgm:prSet phldrT="[Text]" custT="1"/>
      <dgm:spPr/>
      <dgm:t>
        <a:bodyPr/>
        <a:lstStyle/>
        <a:p>
          <a:r>
            <a:rPr lang="en-US" sz="1600" dirty="0">
              <a:hlinkClick xmlns:r="http://schemas.openxmlformats.org/officeDocument/2006/relationships" r:id="" action="ppaction://noaction"/>
            </a:rPr>
            <a:t>Feedback and Reporting</a:t>
          </a:r>
          <a:endParaRPr lang="en-US" sz="1600" dirty="0"/>
        </a:p>
        <a:p>
          <a:r>
            <a:rPr lang="en-US" sz="1600" b="1" dirty="0"/>
            <a:t>(PSA, LPTP)</a:t>
          </a:r>
        </a:p>
      </dgm:t>
    </dgm:pt>
    <dgm:pt modelId="{65255D20-3D94-46CC-B525-588A358D62CF}" type="parTrans" cxnId="{A4D39957-E1AB-4039-9542-C4B5951283C4}">
      <dgm:prSet/>
      <dgm:spPr/>
      <dgm:t>
        <a:bodyPr/>
        <a:lstStyle/>
        <a:p>
          <a:endParaRPr lang="en-US"/>
        </a:p>
      </dgm:t>
    </dgm:pt>
    <dgm:pt modelId="{72A23C50-B52E-4ECF-A595-3BE97115A58B}" type="sibTrans" cxnId="{A4D39957-E1AB-4039-9542-C4B5951283C4}">
      <dgm:prSet/>
      <dgm:spPr/>
      <dgm:t>
        <a:bodyPr/>
        <a:lstStyle/>
        <a:p>
          <a:endParaRPr lang="en-US"/>
        </a:p>
      </dgm:t>
    </dgm:pt>
    <dgm:pt modelId="{A4DD5D88-D670-4DF2-91E9-2C8F07F86B62}">
      <dgm:prSet phldrT="[Text]" custT="1"/>
      <dgm:spPr/>
      <dgm:t>
        <a:bodyPr/>
        <a:lstStyle/>
        <a:p>
          <a:r>
            <a:rPr lang="en-US" sz="1600" dirty="0">
              <a:hlinkClick xmlns:r="http://schemas.openxmlformats.org/officeDocument/2006/relationships" r:id="" action="ppaction://noaction"/>
            </a:rPr>
            <a:t>Monitoring </a:t>
          </a:r>
        </a:p>
        <a:p>
          <a:r>
            <a:rPr lang="en-US" sz="1600" dirty="0">
              <a:hlinkClick xmlns:r="http://schemas.openxmlformats.org/officeDocument/2006/relationships" r:id="" action="ppaction://noaction"/>
            </a:rPr>
            <a:t>&amp; Review</a:t>
          </a:r>
          <a:endParaRPr lang="en-US" sz="1600" dirty="0"/>
        </a:p>
        <a:p>
          <a:r>
            <a:rPr lang="en-US" sz="1600" b="1" dirty="0"/>
            <a:t>(RKI)</a:t>
          </a:r>
        </a:p>
      </dgm:t>
    </dgm:pt>
    <dgm:pt modelId="{5DA9C980-E160-4CCB-85CE-FB3B541AC002}" type="parTrans" cxnId="{CDC6B739-047F-4F30-9387-FCD1FECC2C20}">
      <dgm:prSet/>
      <dgm:spPr/>
      <dgm:t>
        <a:bodyPr/>
        <a:lstStyle/>
        <a:p>
          <a:endParaRPr lang="en-US"/>
        </a:p>
      </dgm:t>
    </dgm:pt>
    <dgm:pt modelId="{2C1CE827-6589-457A-9E6A-A279671875FC}" type="sibTrans" cxnId="{CDC6B739-047F-4F30-9387-FCD1FECC2C20}">
      <dgm:prSet/>
      <dgm:spPr/>
      <dgm:t>
        <a:bodyPr/>
        <a:lstStyle/>
        <a:p>
          <a:endParaRPr lang="en-US"/>
        </a:p>
      </dgm:t>
    </dgm:pt>
    <dgm:pt modelId="{EB134BD9-EE2C-406D-9F5D-E0415962D981}">
      <dgm:prSet phldrT="[Text]" custT="1"/>
      <dgm:spPr/>
      <dgm:t>
        <a:bodyPr/>
        <a:lstStyle/>
        <a:p>
          <a:pPr algn="l"/>
          <a:r>
            <a:rPr lang="en-US" sz="1400" b="0" dirty="0" err="1">
              <a:hlinkClick xmlns:r="http://schemas.openxmlformats.org/officeDocument/2006/relationships" r:id="" action="ppaction://noaction"/>
            </a:rPr>
            <a:t>Pembandingan</a:t>
          </a:r>
          <a:r>
            <a:rPr lang="en-US" sz="1600" b="0" dirty="0">
              <a:hlinkClick xmlns:r="http://schemas.openxmlformats.org/officeDocument/2006/relationships" r:id="" action="ppaction://noaction"/>
            </a:rPr>
            <a:t> </a:t>
          </a:r>
          <a:r>
            <a:rPr lang="en-US" sz="1500" b="0" dirty="0">
              <a:hlinkClick xmlns:r="http://schemas.openxmlformats.org/officeDocument/2006/relationships" r:id="" action="ppaction://noaction"/>
            </a:rPr>
            <a:t>/</a:t>
          </a:r>
          <a:r>
            <a:rPr lang="en-US" sz="1500" b="0" dirty="0" err="1">
              <a:hlinkClick xmlns:r="http://schemas.openxmlformats.org/officeDocument/2006/relationships" r:id="" action="ppaction://noaction"/>
            </a:rPr>
            <a:t>Penilaian</a:t>
          </a:r>
          <a:endParaRPr lang="en-US" sz="1500" b="0" dirty="0"/>
        </a:p>
        <a:p>
          <a:pPr algn="ctr"/>
          <a:r>
            <a:rPr lang="en-US" sz="1600" b="1" dirty="0"/>
            <a:t>(LPPI)</a:t>
          </a:r>
        </a:p>
      </dgm:t>
    </dgm:pt>
    <dgm:pt modelId="{0FCA359D-C13E-4DB3-8DBB-A0B8E040A1EB}" type="parTrans" cxnId="{10E68777-589F-4816-81D9-840E595FC80D}">
      <dgm:prSet/>
      <dgm:spPr/>
      <dgm:t>
        <a:bodyPr/>
        <a:lstStyle/>
        <a:p>
          <a:endParaRPr lang="en-US"/>
        </a:p>
      </dgm:t>
    </dgm:pt>
    <dgm:pt modelId="{15F1D636-C6BC-4622-A493-415895CC821E}" type="sibTrans" cxnId="{10E68777-589F-4816-81D9-840E595FC80D}">
      <dgm:prSet/>
      <dgm:spPr/>
      <dgm:t>
        <a:bodyPr/>
        <a:lstStyle/>
        <a:p>
          <a:endParaRPr lang="en-US"/>
        </a:p>
      </dgm:t>
    </dgm:pt>
    <dgm:pt modelId="{379FFAA4-193F-4376-A18E-54899A5461F3}">
      <dgm:prSet phldrT="[Text]" custT="1"/>
      <dgm:spPr/>
      <dgm:t>
        <a:bodyPr/>
        <a:lstStyle/>
        <a:p>
          <a:pPr algn="ctr"/>
          <a:r>
            <a:rPr lang="en-US" sz="1600" dirty="0" err="1">
              <a:hlinkClick xmlns:r="http://schemas.openxmlformats.org/officeDocument/2006/relationships" r:id="" action="ppaction://noaction"/>
            </a:rPr>
            <a:t>Perencanaan</a:t>
          </a:r>
          <a:endParaRPr lang="en-US" sz="1600" dirty="0"/>
        </a:p>
        <a:p>
          <a:pPr algn="ctr"/>
          <a:r>
            <a:rPr lang="en-US" sz="1600" b="1" dirty="0"/>
            <a:t>(ST)</a:t>
          </a:r>
        </a:p>
      </dgm:t>
    </dgm:pt>
    <dgm:pt modelId="{2C0BB48B-6A61-4282-8EB9-3436452AEA23}" type="parTrans" cxnId="{741F79B0-4359-41EF-8166-11D2F0495D5D}">
      <dgm:prSet/>
      <dgm:spPr/>
      <dgm:t>
        <a:bodyPr/>
        <a:lstStyle/>
        <a:p>
          <a:endParaRPr lang="en-US"/>
        </a:p>
      </dgm:t>
    </dgm:pt>
    <dgm:pt modelId="{F2EF298F-D014-44FF-A3B2-E04087117823}" type="sibTrans" cxnId="{741F79B0-4359-41EF-8166-11D2F0495D5D}">
      <dgm:prSet/>
      <dgm:spPr/>
      <dgm:t>
        <a:bodyPr/>
        <a:lstStyle/>
        <a:p>
          <a:endParaRPr lang="en-US"/>
        </a:p>
      </dgm:t>
    </dgm:pt>
    <dgm:pt modelId="{73B60731-3F49-4FE4-A737-C051B55CB8C4}" type="pres">
      <dgm:prSet presAssocID="{AF5B4CA0-F990-476B-BB27-AA7583C39A1E}" presName="compositeShape" presStyleCnt="0">
        <dgm:presLayoutVars>
          <dgm:chMax val="7"/>
          <dgm:dir/>
          <dgm:resizeHandles val="exact"/>
        </dgm:presLayoutVars>
      </dgm:prSet>
      <dgm:spPr/>
    </dgm:pt>
    <dgm:pt modelId="{D5B77114-6E5E-45FA-9C42-5A8CF2A31261}" type="pres">
      <dgm:prSet presAssocID="{AF5B4CA0-F990-476B-BB27-AA7583C39A1E}" presName="wedge1" presStyleLbl="node1" presStyleIdx="0" presStyleCnt="7"/>
      <dgm:spPr/>
    </dgm:pt>
    <dgm:pt modelId="{9B636D72-F25A-41FF-926C-BC9E0708FC4F}" type="pres">
      <dgm:prSet presAssocID="{AF5B4CA0-F990-476B-BB27-AA7583C39A1E}" presName="dummy1a" presStyleCnt="0"/>
      <dgm:spPr/>
    </dgm:pt>
    <dgm:pt modelId="{E9349985-19D1-46BF-BDC8-AB25A13B7BEC}" type="pres">
      <dgm:prSet presAssocID="{AF5B4CA0-F990-476B-BB27-AA7583C39A1E}" presName="dummy1b" presStyleCnt="0"/>
      <dgm:spPr/>
    </dgm:pt>
    <dgm:pt modelId="{2A9F9834-6F2A-4C13-A22D-1BE616AFCB29}" type="pres">
      <dgm:prSet presAssocID="{AF5B4CA0-F990-476B-BB27-AA7583C39A1E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3CB3267C-4EDC-4C63-9F4F-8B4F81A7BA27}" type="pres">
      <dgm:prSet presAssocID="{AF5B4CA0-F990-476B-BB27-AA7583C39A1E}" presName="wedge2" presStyleLbl="node1" presStyleIdx="1" presStyleCnt="7"/>
      <dgm:spPr/>
    </dgm:pt>
    <dgm:pt modelId="{2E72CB36-C033-49A4-93DE-340FCE857779}" type="pres">
      <dgm:prSet presAssocID="{AF5B4CA0-F990-476B-BB27-AA7583C39A1E}" presName="dummy2a" presStyleCnt="0"/>
      <dgm:spPr/>
    </dgm:pt>
    <dgm:pt modelId="{0F2BA0AF-4667-4059-BC00-F7DB0EE63D7E}" type="pres">
      <dgm:prSet presAssocID="{AF5B4CA0-F990-476B-BB27-AA7583C39A1E}" presName="dummy2b" presStyleCnt="0"/>
      <dgm:spPr/>
    </dgm:pt>
    <dgm:pt modelId="{6A997BC6-EB2A-41F8-AF90-354CE5D14507}" type="pres">
      <dgm:prSet presAssocID="{AF5B4CA0-F990-476B-BB27-AA7583C39A1E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87A55C15-8006-4A15-9FB1-885D8A1FF630}" type="pres">
      <dgm:prSet presAssocID="{AF5B4CA0-F990-476B-BB27-AA7583C39A1E}" presName="wedge3" presStyleLbl="node1" presStyleIdx="2" presStyleCnt="7"/>
      <dgm:spPr/>
    </dgm:pt>
    <dgm:pt modelId="{1348EA20-768C-4F42-9447-2DBB73F8BA9B}" type="pres">
      <dgm:prSet presAssocID="{AF5B4CA0-F990-476B-BB27-AA7583C39A1E}" presName="dummy3a" presStyleCnt="0"/>
      <dgm:spPr/>
    </dgm:pt>
    <dgm:pt modelId="{C11C9CAB-6C8B-4C1E-AF86-777485EDCC16}" type="pres">
      <dgm:prSet presAssocID="{AF5B4CA0-F990-476B-BB27-AA7583C39A1E}" presName="dummy3b" presStyleCnt="0"/>
      <dgm:spPr/>
    </dgm:pt>
    <dgm:pt modelId="{04A186BB-A7DF-48B2-B91D-D4FA23D9F538}" type="pres">
      <dgm:prSet presAssocID="{AF5B4CA0-F990-476B-BB27-AA7583C39A1E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6A9EBE18-22A9-4363-8AC6-DD4C0DF488CC}" type="pres">
      <dgm:prSet presAssocID="{AF5B4CA0-F990-476B-BB27-AA7583C39A1E}" presName="wedge4" presStyleLbl="node1" presStyleIdx="3" presStyleCnt="7"/>
      <dgm:spPr/>
    </dgm:pt>
    <dgm:pt modelId="{9437911E-2BAE-4FB2-BDC4-7FE2D8F2CCC8}" type="pres">
      <dgm:prSet presAssocID="{AF5B4CA0-F990-476B-BB27-AA7583C39A1E}" presName="dummy4a" presStyleCnt="0"/>
      <dgm:spPr/>
    </dgm:pt>
    <dgm:pt modelId="{5F9F6A04-330F-45A6-80F8-4B66DC024F11}" type="pres">
      <dgm:prSet presAssocID="{AF5B4CA0-F990-476B-BB27-AA7583C39A1E}" presName="dummy4b" presStyleCnt="0"/>
      <dgm:spPr/>
    </dgm:pt>
    <dgm:pt modelId="{C5313FCE-01CE-4EB7-8E64-5ED2B70E3A28}" type="pres">
      <dgm:prSet presAssocID="{AF5B4CA0-F990-476B-BB27-AA7583C39A1E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CB566043-A766-46E9-A879-C9E55BBC2C77}" type="pres">
      <dgm:prSet presAssocID="{AF5B4CA0-F990-476B-BB27-AA7583C39A1E}" presName="wedge5" presStyleLbl="node1" presStyleIdx="4" presStyleCnt="7"/>
      <dgm:spPr/>
    </dgm:pt>
    <dgm:pt modelId="{D719E52D-D3C5-4A17-9AC4-2400B285A473}" type="pres">
      <dgm:prSet presAssocID="{AF5B4CA0-F990-476B-BB27-AA7583C39A1E}" presName="dummy5a" presStyleCnt="0"/>
      <dgm:spPr/>
    </dgm:pt>
    <dgm:pt modelId="{681C88F2-70B3-4823-8C17-5EDB8DC68CC2}" type="pres">
      <dgm:prSet presAssocID="{AF5B4CA0-F990-476B-BB27-AA7583C39A1E}" presName="dummy5b" presStyleCnt="0"/>
      <dgm:spPr/>
    </dgm:pt>
    <dgm:pt modelId="{023035FF-17D2-47C1-9AD0-DD5019B604FA}" type="pres">
      <dgm:prSet presAssocID="{AF5B4CA0-F990-476B-BB27-AA7583C39A1E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16EB2AE3-960A-4862-A69D-BE9D0E2255E6}" type="pres">
      <dgm:prSet presAssocID="{AF5B4CA0-F990-476B-BB27-AA7583C39A1E}" presName="wedge6" presStyleLbl="node1" presStyleIdx="5" presStyleCnt="7"/>
      <dgm:spPr/>
    </dgm:pt>
    <dgm:pt modelId="{DE76B678-BF88-4510-B84E-9C760E642E74}" type="pres">
      <dgm:prSet presAssocID="{AF5B4CA0-F990-476B-BB27-AA7583C39A1E}" presName="dummy6a" presStyleCnt="0"/>
      <dgm:spPr/>
    </dgm:pt>
    <dgm:pt modelId="{0C2F0ACD-3F20-4483-96A8-FA91D91B44D6}" type="pres">
      <dgm:prSet presAssocID="{AF5B4CA0-F990-476B-BB27-AA7583C39A1E}" presName="dummy6b" presStyleCnt="0"/>
      <dgm:spPr/>
    </dgm:pt>
    <dgm:pt modelId="{C4E98909-CF35-4550-A4E9-9821577FD709}" type="pres">
      <dgm:prSet presAssocID="{AF5B4CA0-F990-476B-BB27-AA7583C39A1E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A3E54984-3F38-43DF-83D8-22C38631E358}" type="pres">
      <dgm:prSet presAssocID="{AF5B4CA0-F990-476B-BB27-AA7583C39A1E}" presName="wedge7" presStyleLbl="node1" presStyleIdx="6" presStyleCnt="7"/>
      <dgm:spPr/>
    </dgm:pt>
    <dgm:pt modelId="{5A4A86A7-CDD1-4565-AE96-7DB24AA34564}" type="pres">
      <dgm:prSet presAssocID="{AF5B4CA0-F990-476B-BB27-AA7583C39A1E}" presName="dummy7a" presStyleCnt="0"/>
      <dgm:spPr/>
    </dgm:pt>
    <dgm:pt modelId="{B77FFBEB-3D73-4A60-BC6E-CD051B0D040C}" type="pres">
      <dgm:prSet presAssocID="{AF5B4CA0-F990-476B-BB27-AA7583C39A1E}" presName="dummy7b" presStyleCnt="0"/>
      <dgm:spPr/>
    </dgm:pt>
    <dgm:pt modelId="{60EA61A0-15F3-4ADC-8760-3E116FE5D1C7}" type="pres">
      <dgm:prSet presAssocID="{AF5B4CA0-F990-476B-BB27-AA7583C39A1E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500D3C6F-73AA-477C-B49E-19EF633C28A2}" type="pres">
      <dgm:prSet presAssocID="{F2EF298F-D014-44FF-A3B2-E04087117823}" presName="arrowWedge1" presStyleLbl="fgSibTrans2D1" presStyleIdx="0" presStyleCnt="7"/>
      <dgm:spPr/>
    </dgm:pt>
    <dgm:pt modelId="{279BD848-DA74-4C26-850F-21EEBA1D5BA8}" type="pres">
      <dgm:prSet presAssocID="{13829E9D-E383-402D-A78E-28B22076FFDA}" presName="arrowWedge2" presStyleLbl="fgSibTrans2D1" presStyleIdx="1" presStyleCnt="7"/>
      <dgm:spPr/>
    </dgm:pt>
    <dgm:pt modelId="{0548058F-93AE-4A4F-905F-A92218814D7D}" type="pres">
      <dgm:prSet presAssocID="{15F1D636-C6BC-4622-A493-415895CC821E}" presName="arrowWedge3" presStyleLbl="fgSibTrans2D1" presStyleIdx="2" presStyleCnt="7"/>
      <dgm:spPr/>
    </dgm:pt>
    <dgm:pt modelId="{2AF4CC9E-2DA0-4E58-B09B-DBFEA2B2AC8A}" type="pres">
      <dgm:prSet presAssocID="{E85F0554-2191-48DA-8C0B-6CF00E2A356E}" presName="arrowWedge4" presStyleLbl="fgSibTrans2D1" presStyleIdx="3" presStyleCnt="7"/>
      <dgm:spPr/>
    </dgm:pt>
    <dgm:pt modelId="{C4D03B5B-0EA9-4E67-826D-80774271EE69}" type="pres">
      <dgm:prSet presAssocID="{1F3865DB-6700-4574-8A5D-CEEF877FC4D8}" presName="arrowWedge5" presStyleLbl="fgSibTrans2D1" presStyleIdx="4" presStyleCnt="7"/>
      <dgm:spPr/>
    </dgm:pt>
    <dgm:pt modelId="{4593DA74-9A81-436B-B8C9-E7F816248FDD}" type="pres">
      <dgm:prSet presAssocID="{72A23C50-B52E-4ECF-A595-3BE97115A58B}" presName="arrowWedge6" presStyleLbl="fgSibTrans2D1" presStyleIdx="5" presStyleCnt="7"/>
      <dgm:spPr/>
    </dgm:pt>
    <dgm:pt modelId="{CE8CF14A-F21B-400F-9A50-5C48CB84FDEE}" type="pres">
      <dgm:prSet presAssocID="{2C1CE827-6589-457A-9E6A-A279671875FC}" presName="arrowWedge7" presStyleLbl="fgSibTrans2D1" presStyleIdx="6" presStyleCnt="7"/>
      <dgm:spPr/>
    </dgm:pt>
  </dgm:ptLst>
  <dgm:cxnLst>
    <dgm:cxn modelId="{C5D22100-C4A7-4B9F-8775-E56A6D73F108}" type="presOf" srcId="{30822DB6-516D-4A9E-A03B-A4F0C09C7AD9}" destId="{16EB2AE3-960A-4862-A69D-BE9D0E2255E6}" srcOrd="0" destOrd="0" presId="urn:microsoft.com/office/officeart/2005/8/layout/cycle8"/>
    <dgm:cxn modelId="{CD60C108-9236-499A-B2A9-2CF948CF42C5}" type="presOf" srcId="{A3BFB079-FA88-4555-AFF0-26D50756DE79}" destId="{6A997BC6-EB2A-41F8-AF90-354CE5D14507}" srcOrd="1" destOrd="0" presId="urn:microsoft.com/office/officeart/2005/8/layout/cycle8"/>
    <dgm:cxn modelId="{58B59D1D-79D8-45E4-998B-FAF29F4348B2}" type="presOf" srcId="{379FFAA4-193F-4376-A18E-54899A5461F3}" destId="{2A9F9834-6F2A-4C13-A22D-1BE616AFCB29}" srcOrd="1" destOrd="0" presId="urn:microsoft.com/office/officeart/2005/8/layout/cycle8"/>
    <dgm:cxn modelId="{9B1D3C26-DDF4-4337-958D-B6EC7E6094E2}" type="presOf" srcId="{A4DD5D88-D670-4DF2-91E9-2C8F07F86B62}" destId="{A3E54984-3F38-43DF-83D8-22C38631E358}" srcOrd="0" destOrd="0" presId="urn:microsoft.com/office/officeart/2005/8/layout/cycle8"/>
    <dgm:cxn modelId="{2D92512C-24BB-4715-BE77-80B4CE0E256D}" srcId="{AF5B4CA0-F990-476B-BB27-AA7583C39A1E}" destId="{A3BFB079-FA88-4555-AFF0-26D50756DE79}" srcOrd="1" destOrd="0" parTransId="{286E8A34-6685-46BA-B118-562E2789BDEF}" sibTransId="{13829E9D-E383-402D-A78E-28B22076FFDA}"/>
    <dgm:cxn modelId="{80C9A52F-C876-4258-88B5-C2D7E07C36B3}" type="presOf" srcId="{A3BFB079-FA88-4555-AFF0-26D50756DE79}" destId="{3CB3267C-4EDC-4C63-9F4F-8B4F81A7BA27}" srcOrd="0" destOrd="0" presId="urn:microsoft.com/office/officeart/2005/8/layout/cycle8"/>
    <dgm:cxn modelId="{11A04F30-A735-4972-B7FD-292B021FAA0C}" type="presOf" srcId="{3992596F-0181-456D-AC82-D6489371C826}" destId="{CB566043-A766-46E9-A879-C9E55BBC2C77}" srcOrd="0" destOrd="0" presId="urn:microsoft.com/office/officeart/2005/8/layout/cycle8"/>
    <dgm:cxn modelId="{CDC6B739-047F-4F30-9387-FCD1FECC2C20}" srcId="{AF5B4CA0-F990-476B-BB27-AA7583C39A1E}" destId="{A4DD5D88-D670-4DF2-91E9-2C8F07F86B62}" srcOrd="6" destOrd="0" parTransId="{5DA9C980-E160-4CCB-85CE-FB3B541AC002}" sibTransId="{2C1CE827-6589-457A-9E6A-A279671875FC}"/>
    <dgm:cxn modelId="{333E2F51-0980-44ED-A1AD-82B6084672BF}" type="presOf" srcId="{379FFAA4-193F-4376-A18E-54899A5461F3}" destId="{D5B77114-6E5E-45FA-9C42-5A8CF2A31261}" srcOrd="0" destOrd="0" presId="urn:microsoft.com/office/officeart/2005/8/layout/cycle8"/>
    <dgm:cxn modelId="{A4D39957-E1AB-4039-9542-C4B5951283C4}" srcId="{AF5B4CA0-F990-476B-BB27-AA7583C39A1E}" destId="{30822DB6-516D-4A9E-A03B-A4F0C09C7AD9}" srcOrd="5" destOrd="0" parTransId="{65255D20-3D94-46CC-B525-588A358D62CF}" sibTransId="{72A23C50-B52E-4ECF-A595-3BE97115A58B}"/>
    <dgm:cxn modelId="{8A3CBB58-5D1F-4782-9773-066F868D66C6}" srcId="{AF5B4CA0-F990-476B-BB27-AA7583C39A1E}" destId="{68542E34-84F7-4732-B92C-C832E8DA9F32}" srcOrd="3" destOrd="0" parTransId="{E3E4B7B7-F708-4CEF-A84B-58B9C8FD5911}" sibTransId="{E85F0554-2191-48DA-8C0B-6CF00E2A356E}"/>
    <dgm:cxn modelId="{EB84A369-C5F1-423A-8A6E-CC3F9CB04D3E}" type="presOf" srcId="{A4DD5D88-D670-4DF2-91E9-2C8F07F86B62}" destId="{60EA61A0-15F3-4ADC-8760-3E116FE5D1C7}" srcOrd="1" destOrd="0" presId="urn:microsoft.com/office/officeart/2005/8/layout/cycle8"/>
    <dgm:cxn modelId="{10E68777-589F-4816-81D9-840E595FC80D}" srcId="{AF5B4CA0-F990-476B-BB27-AA7583C39A1E}" destId="{EB134BD9-EE2C-406D-9F5D-E0415962D981}" srcOrd="2" destOrd="0" parTransId="{0FCA359D-C13E-4DB3-8DBB-A0B8E040A1EB}" sibTransId="{15F1D636-C6BC-4622-A493-415895CC821E}"/>
    <dgm:cxn modelId="{A192168A-6F74-4209-9AC0-4BBAAE61CFAE}" srcId="{AF5B4CA0-F990-476B-BB27-AA7583C39A1E}" destId="{3992596F-0181-456D-AC82-D6489371C826}" srcOrd="4" destOrd="0" parTransId="{633A31C1-860C-47F1-BD90-48DA1745108E}" sibTransId="{1F3865DB-6700-4574-8A5D-CEEF877FC4D8}"/>
    <dgm:cxn modelId="{22B4C391-A395-4106-BB29-AC97FA29AF1C}" type="presOf" srcId="{68542E34-84F7-4732-B92C-C832E8DA9F32}" destId="{C5313FCE-01CE-4EB7-8E64-5ED2B70E3A28}" srcOrd="1" destOrd="0" presId="urn:microsoft.com/office/officeart/2005/8/layout/cycle8"/>
    <dgm:cxn modelId="{9FDDF899-5D71-4C04-B80A-147608EE200E}" type="presOf" srcId="{68542E34-84F7-4732-B92C-C832E8DA9F32}" destId="{6A9EBE18-22A9-4363-8AC6-DD4C0DF488CC}" srcOrd="0" destOrd="0" presId="urn:microsoft.com/office/officeart/2005/8/layout/cycle8"/>
    <dgm:cxn modelId="{822E5A9C-9D18-4231-9DBA-7CBAC293A40C}" type="presOf" srcId="{3992596F-0181-456D-AC82-D6489371C826}" destId="{023035FF-17D2-47C1-9AD0-DD5019B604FA}" srcOrd="1" destOrd="0" presId="urn:microsoft.com/office/officeart/2005/8/layout/cycle8"/>
    <dgm:cxn modelId="{741F79B0-4359-41EF-8166-11D2F0495D5D}" srcId="{AF5B4CA0-F990-476B-BB27-AA7583C39A1E}" destId="{379FFAA4-193F-4376-A18E-54899A5461F3}" srcOrd="0" destOrd="0" parTransId="{2C0BB48B-6A61-4282-8EB9-3436452AEA23}" sibTransId="{F2EF298F-D014-44FF-A3B2-E04087117823}"/>
    <dgm:cxn modelId="{6E5EFDB2-F5F5-466B-BC1F-EB3FCDD84452}" type="presOf" srcId="{30822DB6-516D-4A9E-A03B-A4F0C09C7AD9}" destId="{C4E98909-CF35-4550-A4E9-9821577FD709}" srcOrd="1" destOrd="0" presId="urn:microsoft.com/office/officeart/2005/8/layout/cycle8"/>
    <dgm:cxn modelId="{D31C00B7-207E-4C68-AA3D-9625D14303BE}" type="presOf" srcId="{EB134BD9-EE2C-406D-9F5D-E0415962D981}" destId="{04A186BB-A7DF-48B2-B91D-D4FA23D9F538}" srcOrd="1" destOrd="0" presId="urn:microsoft.com/office/officeart/2005/8/layout/cycle8"/>
    <dgm:cxn modelId="{5172A0FA-D5BC-4908-B6B3-5441EC30B4A3}" type="presOf" srcId="{EB134BD9-EE2C-406D-9F5D-E0415962D981}" destId="{87A55C15-8006-4A15-9FB1-885D8A1FF630}" srcOrd="0" destOrd="0" presId="urn:microsoft.com/office/officeart/2005/8/layout/cycle8"/>
    <dgm:cxn modelId="{2AA7BFFE-2ABC-42C9-A4EA-324D395FD0C8}" type="presOf" srcId="{AF5B4CA0-F990-476B-BB27-AA7583C39A1E}" destId="{73B60731-3F49-4FE4-A737-C051B55CB8C4}" srcOrd="0" destOrd="0" presId="urn:microsoft.com/office/officeart/2005/8/layout/cycle8"/>
    <dgm:cxn modelId="{BF1DCF62-1B73-42FA-9138-229937382BAB}" type="presParOf" srcId="{73B60731-3F49-4FE4-A737-C051B55CB8C4}" destId="{D5B77114-6E5E-45FA-9C42-5A8CF2A31261}" srcOrd="0" destOrd="0" presId="urn:microsoft.com/office/officeart/2005/8/layout/cycle8"/>
    <dgm:cxn modelId="{2E1E4CE3-B8FF-45CE-ACB5-E2B2B9BB9B5D}" type="presParOf" srcId="{73B60731-3F49-4FE4-A737-C051B55CB8C4}" destId="{9B636D72-F25A-41FF-926C-BC9E0708FC4F}" srcOrd="1" destOrd="0" presId="urn:microsoft.com/office/officeart/2005/8/layout/cycle8"/>
    <dgm:cxn modelId="{5015C629-C7D2-4AE4-8E05-CB3EB40E99E6}" type="presParOf" srcId="{73B60731-3F49-4FE4-A737-C051B55CB8C4}" destId="{E9349985-19D1-46BF-BDC8-AB25A13B7BEC}" srcOrd="2" destOrd="0" presId="urn:microsoft.com/office/officeart/2005/8/layout/cycle8"/>
    <dgm:cxn modelId="{31BB2C81-ECA2-4307-B953-8BACD41DB4ED}" type="presParOf" srcId="{73B60731-3F49-4FE4-A737-C051B55CB8C4}" destId="{2A9F9834-6F2A-4C13-A22D-1BE616AFCB29}" srcOrd="3" destOrd="0" presId="urn:microsoft.com/office/officeart/2005/8/layout/cycle8"/>
    <dgm:cxn modelId="{5C869C79-4073-4C7F-8639-8E18EE3BBAE1}" type="presParOf" srcId="{73B60731-3F49-4FE4-A737-C051B55CB8C4}" destId="{3CB3267C-4EDC-4C63-9F4F-8B4F81A7BA27}" srcOrd="4" destOrd="0" presId="urn:microsoft.com/office/officeart/2005/8/layout/cycle8"/>
    <dgm:cxn modelId="{D62772F6-7D82-43C3-90A6-DF1D8D73E61C}" type="presParOf" srcId="{73B60731-3F49-4FE4-A737-C051B55CB8C4}" destId="{2E72CB36-C033-49A4-93DE-340FCE857779}" srcOrd="5" destOrd="0" presId="urn:microsoft.com/office/officeart/2005/8/layout/cycle8"/>
    <dgm:cxn modelId="{F51B6AB2-6B90-40DD-ABCA-046B60C4CA7C}" type="presParOf" srcId="{73B60731-3F49-4FE4-A737-C051B55CB8C4}" destId="{0F2BA0AF-4667-4059-BC00-F7DB0EE63D7E}" srcOrd="6" destOrd="0" presId="urn:microsoft.com/office/officeart/2005/8/layout/cycle8"/>
    <dgm:cxn modelId="{A0E13D59-260C-46F9-93F3-7FC86453F2BE}" type="presParOf" srcId="{73B60731-3F49-4FE4-A737-C051B55CB8C4}" destId="{6A997BC6-EB2A-41F8-AF90-354CE5D14507}" srcOrd="7" destOrd="0" presId="urn:microsoft.com/office/officeart/2005/8/layout/cycle8"/>
    <dgm:cxn modelId="{4D1BD84C-4CD9-41EB-8240-B7C2CF032C9D}" type="presParOf" srcId="{73B60731-3F49-4FE4-A737-C051B55CB8C4}" destId="{87A55C15-8006-4A15-9FB1-885D8A1FF630}" srcOrd="8" destOrd="0" presId="urn:microsoft.com/office/officeart/2005/8/layout/cycle8"/>
    <dgm:cxn modelId="{CC4E0A26-F2D4-4DF0-BFDA-1379D68B20BC}" type="presParOf" srcId="{73B60731-3F49-4FE4-A737-C051B55CB8C4}" destId="{1348EA20-768C-4F42-9447-2DBB73F8BA9B}" srcOrd="9" destOrd="0" presId="urn:microsoft.com/office/officeart/2005/8/layout/cycle8"/>
    <dgm:cxn modelId="{A8AD92D7-CED8-4B83-8BED-FD84A1DAAC2D}" type="presParOf" srcId="{73B60731-3F49-4FE4-A737-C051B55CB8C4}" destId="{C11C9CAB-6C8B-4C1E-AF86-777485EDCC16}" srcOrd="10" destOrd="0" presId="urn:microsoft.com/office/officeart/2005/8/layout/cycle8"/>
    <dgm:cxn modelId="{7F363E47-172F-484B-AAC7-6B10203D8483}" type="presParOf" srcId="{73B60731-3F49-4FE4-A737-C051B55CB8C4}" destId="{04A186BB-A7DF-48B2-B91D-D4FA23D9F538}" srcOrd="11" destOrd="0" presId="urn:microsoft.com/office/officeart/2005/8/layout/cycle8"/>
    <dgm:cxn modelId="{A596DF52-5BBC-4C43-9700-010C655B2CC3}" type="presParOf" srcId="{73B60731-3F49-4FE4-A737-C051B55CB8C4}" destId="{6A9EBE18-22A9-4363-8AC6-DD4C0DF488CC}" srcOrd="12" destOrd="0" presId="urn:microsoft.com/office/officeart/2005/8/layout/cycle8"/>
    <dgm:cxn modelId="{860097FD-7731-4E45-A508-F4144053D6AD}" type="presParOf" srcId="{73B60731-3F49-4FE4-A737-C051B55CB8C4}" destId="{9437911E-2BAE-4FB2-BDC4-7FE2D8F2CCC8}" srcOrd="13" destOrd="0" presId="urn:microsoft.com/office/officeart/2005/8/layout/cycle8"/>
    <dgm:cxn modelId="{68559543-1450-4A96-ADC8-9CD42F8BCF57}" type="presParOf" srcId="{73B60731-3F49-4FE4-A737-C051B55CB8C4}" destId="{5F9F6A04-330F-45A6-80F8-4B66DC024F11}" srcOrd="14" destOrd="0" presId="urn:microsoft.com/office/officeart/2005/8/layout/cycle8"/>
    <dgm:cxn modelId="{BD4C2232-8889-4AAA-B066-4732EBED1546}" type="presParOf" srcId="{73B60731-3F49-4FE4-A737-C051B55CB8C4}" destId="{C5313FCE-01CE-4EB7-8E64-5ED2B70E3A28}" srcOrd="15" destOrd="0" presId="urn:microsoft.com/office/officeart/2005/8/layout/cycle8"/>
    <dgm:cxn modelId="{662516CC-D818-4747-86D9-3720D8BD7628}" type="presParOf" srcId="{73B60731-3F49-4FE4-A737-C051B55CB8C4}" destId="{CB566043-A766-46E9-A879-C9E55BBC2C77}" srcOrd="16" destOrd="0" presId="urn:microsoft.com/office/officeart/2005/8/layout/cycle8"/>
    <dgm:cxn modelId="{99ADB3D0-BE5E-4F96-9701-1CFD43EDB99B}" type="presParOf" srcId="{73B60731-3F49-4FE4-A737-C051B55CB8C4}" destId="{D719E52D-D3C5-4A17-9AC4-2400B285A473}" srcOrd="17" destOrd="0" presId="urn:microsoft.com/office/officeart/2005/8/layout/cycle8"/>
    <dgm:cxn modelId="{22631477-4B65-40AE-AFA7-CDDF80CC2EAF}" type="presParOf" srcId="{73B60731-3F49-4FE4-A737-C051B55CB8C4}" destId="{681C88F2-70B3-4823-8C17-5EDB8DC68CC2}" srcOrd="18" destOrd="0" presId="urn:microsoft.com/office/officeart/2005/8/layout/cycle8"/>
    <dgm:cxn modelId="{C8858DA8-465E-4902-A86D-228614624396}" type="presParOf" srcId="{73B60731-3F49-4FE4-A737-C051B55CB8C4}" destId="{023035FF-17D2-47C1-9AD0-DD5019B604FA}" srcOrd="19" destOrd="0" presId="urn:microsoft.com/office/officeart/2005/8/layout/cycle8"/>
    <dgm:cxn modelId="{A95D5B88-F3F5-4C9E-9195-BD0801941648}" type="presParOf" srcId="{73B60731-3F49-4FE4-A737-C051B55CB8C4}" destId="{16EB2AE3-960A-4862-A69D-BE9D0E2255E6}" srcOrd="20" destOrd="0" presId="urn:microsoft.com/office/officeart/2005/8/layout/cycle8"/>
    <dgm:cxn modelId="{ACACB3DA-97AF-41E5-87A2-B54A46C39F64}" type="presParOf" srcId="{73B60731-3F49-4FE4-A737-C051B55CB8C4}" destId="{DE76B678-BF88-4510-B84E-9C760E642E74}" srcOrd="21" destOrd="0" presId="urn:microsoft.com/office/officeart/2005/8/layout/cycle8"/>
    <dgm:cxn modelId="{8ED7DC10-E0AD-4292-B8E2-365F67A7D737}" type="presParOf" srcId="{73B60731-3F49-4FE4-A737-C051B55CB8C4}" destId="{0C2F0ACD-3F20-4483-96A8-FA91D91B44D6}" srcOrd="22" destOrd="0" presId="urn:microsoft.com/office/officeart/2005/8/layout/cycle8"/>
    <dgm:cxn modelId="{969DC9FB-1034-4988-B310-3CC23F8526A8}" type="presParOf" srcId="{73B60731-3F49-4FE4-A737-C051B55CB8C4}" destId="{C4E98909-CF35-4550-A4E9-9821577FD709}" srcOrd="23" destOrd="0" presId="urn:microsoft.com/office/officeart/2005/8/layout/cycle8"/>
    <dgm:cxn modelId="{2E927722-3AA4-4933-AB4B-52D87A2E3D65}" type="presParOf" srcId="{73B60731-3F49-4FE4-A737-C051B55CB8C4}" destId="{A3E54984-3F38-43DF-83D8-22C38631E358}" srcOrd="24" destOrd="0" presId="urn:microsoft.com/office/officeart/2005/8/layout/cycle8"/>
    <dgm:cxn modelId="{16473A5E-2DF8-45E1-A42F-64FEADBE8A56}" type="presParOf" srcId="{73B60731-3F49-4FE4-A737-C051B55CB8C4}" destId="{5A4A86A7-CDD1-4565-AE96-7DB24AA34564}" srcOrd="25" destOrd="0" presId="urn:microsoft.com/office/officeart/2005/8/layout/cycle8"/>
    <dgm:cxn modelId="{71AC1F31-8806-481F-A690-48FF542C3605}" type="presParOf" srcId="{73B60731-3F49-4FE4-A737-C051B55CB8C4}" destId="{B77FFBEB-3D73-4A60-BC6E-CD051B0D040C}" srcOrd="26" destOrd="0" presId="urn:microsoft.com/office/officeart/2005/8/layout/cycle8"/>
    <dgm:cxn modelId="{FC55A823-97E6-4F82-A9E9-D64BDCB20CAD}" type="presParOf" srcId="{73B60731-3F49-4FE4-A737-C051B55CB8C4}" destId="{60EA61A0-15F3-4ADC-8760-3E116FE5D1C7}" srcOrd="27" destOrd="0" presId="urn:microsoft.com/office/officeart/2005/8/layout/cycle8"/>
    <dgm:cxn modelId="{A7F911DA-B6AB-4094-A396-BD7562CB9EC9}" type="presParOf" srcId="{73B60731-3F49-4FE4-A737-C051B55CB8C4}" destId="{500D3C6F-73AA-477C-B49E-19EF633C28A2}" srcOrd="28" destOrd="0" presId="urn:microsoft.com/office/officeart/2005/8/layout/cycle8"/>
    <dgm:cxn modelId="{7B6F9015-B4A9-4161-9AD4-D9781F4E06AE}" type="presParOf" srcId="{73B60731-3F49-4FE4-A737-C051B55CB8C4}" destId="{279BD848-DA74-4C26-850F-21EEBA1D5BA8}" srcOrd="29" destOrd="0" presId="urn:microsoft.com/office/officeart/2005/8/layout/cycle8"/>
    <dgm:cxn modelId="{9699C4BE-3FB0-479A-8945-33BF1C83B887}" type="presParOf" srcId="{73B60731-3F49-4FE4-A737-C051B55CB8C4}" destId="{0548058F-93AE-4A4F-905F-A92218814D7D}" srcOrd="30" destOrd="0" presId="urn:microsoft.com/office/officeart/2005/8/layout/cycle8"/>
    <dgm:cxn modelId="{88A75D68-5D5C-425F-860B-F5F9824B9A42}" type="presParOf" srcId="{73B60731-3F49-4FE4-A737-C051B55CB8C4}" destId="{2AF4CC9E-2DA0-4E58-B09B-DBFEA2B2AC8A}" srcOrd="31" destOrd="0" presId="urn:microsoft.com/office/officeart/2005/8/layout/cycle8"/>
    <dgm:cxn modelId="{7307CD80-D8FE-4D5B-8124-0145EF05382A}" type="presParOf" srcId="{73B60731-3F49-4FE4-A737-C051B55CB8C4}" destId="{C4D03B5B-0EA9-4E67-826D-80774271EE69}" srcOrd="32" destOrd="0" presId="urn:microsoft.com/office/officeart/2005/8/layout/cycle8"/>
    <dgm:cxn modelId="{0E6C76BA-2F88-4B0C-882E-715FCC9D8C77}" type="presParOf" srcId="{73B60731-3F49-4FE4-A737-C051B55CB8C4}" destId="{4593DA74-9A81-436B-B8C9-E7F816248FDD}" srcOrd="33" destOrd="0" presId="urn:microsoft.com/office/officeart/2005/8/layout/cycle8"/>
    <dgm:cxn modelId="{687AD9EA-1C34-42FB-9858-3D5B9BB92B7D}" type="presParOf" srcId="{73B60731-3F49-4FE4-A737-C051B55CB8C4}" destId="{CE8CF14A-F21B-400F-9A50-5C48CB84FDEE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D2656C-5E51-44DE-9702-6FFF18D2082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3910DB9E-0A72-4B5F-B0C2-C520ACAF4A90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PERENCANAAN</a:t>
          </a:r>
          <a:endParaRPr lang="en-ID" sz="1400" b="1" dirty="0"/>
        </a:p>
      </dgm:t>
    </dgm:pt>
    <dgm:pt modelId="{4E7BCAD1-BC29-4A14-B6BA-85C2607770DA}" type="parTrans" cxnId="{0FA00503-D65D-47BD-9839-1AF9B4BE7549}">
      <dgm:prSet/>
      <dgm:spPr/>
      <dgm:t>
        <a:bodyPr/>
        <a:lstStyle/>
        <a:p>
          <a:endParaRPr lang="en-ID"/>
        </a:p>
      </dgm:t>
    </dgm:pt>
    <dgm:pt modelId="{45211808-BE40-4D0D-A404-A4A49EA054B4}" type="sibTrans" cxnId="{0FA00503-D65D-47BD-9839-1AF9B4BE7549}">
      <dgm:prSet/>
      <dgm:spPr/>
      <dgm:t>
        <a:bodyPr/>
        <a:lstStyle/>
        <a:p>
          <a:endParaRPr lang="en-ID"/>
        </a:p>
      </dgm:t>
    </dgm:pt>
    <dgm:pt modelId="{11304673-AD7A-4A59-B213-418B216ADB86}">
      <dgm:prSet custT="1"/>
      <dgm:spPr/>
      <dgm:t>
        <a:bodyPr/>
        <a:lstStyle/>
        <a:p>
          <a:r>
            <a:rPr lang="en-US" sz="1200" dirty="0" err="1"/>
            <a:t>Identifikasi</a:t>
          </a:r>
          <a:r>
            <a:rPr lang="en-US" sz="1200" dirty="0"/>
            <a:t> </a:t>
          </a:r>
          <a:r>
            <a:rPr lang="en-US" sz="1200" dirty="0" err="1"/>
            <a:t>Arah</a:t>
          </a:r>
          <a:r>
            <a:rPr lang="en-US" sz="1200" dirty="0"/>
            <a:t> dan </a:t>
          </a:r>
          <a:r>
            <a:rPr lang="en-US" sz="1200" dirty="0" err="1"/>
            <a:t>Kebutuhan</a:t>
          </a:r>
          <a:r>
            <a:rPr lang="en-US" sz="1200" dirty="0"/>
            <a:t> </a:t>
          </a:r>
          <a:r>
            <a:rPr lang="en-US" sz="1200" dirty="0" err="1"/>
            <a:t>Klien</a:t>
          </a:r>
          <a:r>
            <a:rPr lang="en-US" sz="1200" dirty="0"/>
            <a:t>, </a:t>
          </a:r>
          <a:r>
            <a:rPr lang="en-US" sz="1200" dirty="0" err="1"/>
            <a:t>Brieffing</a:t>
          </a:r>
          <a:r>
            <a:rPr lang="en-US" sz="1200" dirty="0"/>
            <a:t> </a:t>
          </a:r>
        </a:p>
      </dgm:t>
    </dgm:pt>
    <dgm:pt modelId="{C3A1150D-2C1F-4F71-9840-8CC08D4380BF}" type="parTrans" cxnId="{C3CA99FA-C0FD-42BC-B800-76D41FA72FBB}">
      <dgm:prSet/>
      <dgm:spPr/>
      <dgm:t>
        <a:bodyPr/>
        <a:lstStyle/>
        <a:p>
          <a:endParaRPr lang="en-ID"/>
        </a:p>
      </dgm:t>
    </dgm:pt>
    <dgm:pt modelId="{02FC38ED-7C1C-4815-87BB-EFC8B6A0B00B}" type="sibTrans" cxnId="{C3CA99FA-C0FD-42BC-B800-76D41FA72FBB}">
      <dgm:prSet/>
      <dgm:spPr/>
      <dgm:t>
        <a:bodyPr/>
        <a:lstStyle/>
        <a:p>
          <a:endParaRPr lang="en-ID"/>
        </a:p>
      </dgm:t>
    </dgm:pt>
    <dgm:pt modelId="{32946F0F-A985-41EC-9B0C-F489807D7F4D}">
      <dgm:prSet custT="1"/>
      <dgm:spPr/>
      <dgm:t>
        <a:bodyPr/>
        <a:lstStyle/>
        <a:p>
          <a:r>
            <a:rPr lang="en-US" sz="1400" b="1" dirty="0"/>
            <a:t>PENGUMPULAN INFORMASI</a:t>
          </a:r>
        </a:p>
      </dgm:t>
    </dgm:pt>
    <dgm:pt modelId="{9111A300-BB65-40F0-AFC5-B872CF6B671F}" type="parTrans" cxnId="{C8173F7E-604D-4B91-8AF5-E5FCBD77137F}">
      <dgm:prSet/>
      <dgm:spPr/>
      <dgm:t>
        <a:bodyPr/>
        <a:lstStyle/>
        <a:p>
          <a:endParaRPr lang="en-ID"/>
        </a:p>
      </dgm:t>
    </dgm:pt>
    <dgm:pt modelId="{DB9CC247-A907-47BF-A660-03F885175ED9}" type="sibTrans" cxnId="{C8173F7E-604D-4B91-8AF5-E5FCBD77137F}">
      <dgm:prSet/>
      <dgm:spPr/>
      <dgm:t>
        <a:bodyPr/>
        <a:lstStyle/>
        <a:p>
          <a:endParaRPr lang="en-ID"/>
        </a:p>
      </dgm:t>
    </dgm:pt>
    <dgm:pt modelId="{1C217BD8-D973-438C-ABFB-E312FDA6A3F4}">
      <dgm:prSet custT="1"/>
      <dgm:spPr/>
      <dgm:t>
        <a:bodyPr/>
        <a:lstStyle/>
        <a:p>
          <a:r>
            <a:rPr lang="en-US" sz="1200" dirty="0" err="1"/>
            <a:t>Taktis</a:t>
          </a:r>
          <a:r>
            <a:rPr lang="en-US" sz="1200" dirty="0"/>
            <a:t>, OSINT, </a:t>
          </a:r>
          <a:r>
            <a:rPr lang="en-US" sz="1200" dirty="0" err="1"/>
            <a:t>Laporan</a:t>
          </a:r>
          <a:r>
            <a:rPr lang="en-US" sz="1200" dirty="0"/>
            <a:t> (Data Internal dan </a:t>
          </a:r>
          <a:r>
            <a:rPr lang="en-US" sz="1200" dirty="0" err="1"/>
            <a:t>Eksternal</a:t>
          </a:r>
          <a:r>
            <a:rPr lang="en-US" sz="1200" dirty="0"/>
            <a:t>)</a:t>
          </a:r>
        </a:p>
      </dgm:t>
    </dgm:pt>
    <dgm:pt modelId="{09B2B470-F836-4DE9-8DF4-5B032F20BC41}" type="parTrans" cxnId="{8662951F-E21B-4BCA-9366-BD7FA5B7D095}">
      <dgm:prSet/>
      <dgm:spPr/>
      <dgm:t>
        <a:bodyPr/>
        <a:lstStyle/>
        <a:p>
          <a:endParaRPr lang="en-ID"/>
        </a:p>
      </dgm:t>
    </dgm:pt>
    <dgm:pt modelId="{83DFEF2C-6CCC-4941-B47B-355FC74B33E6}" type="sibTrans" cxnId="{8662951F-E21B-4BCA-9366-BD7FA5B7D095}">
      <dgm:prSet/>
      <dgm:spPr/>
      <dgm:t>
        <a:bodyPr/>
        <a:lstStyle/>
        <a:p>
          <a:endParaRPr lang="en-ID"/>
        </a:p>
      </dgm:t>
    </dgm:pt>
    <dgm:pt modelId="{7B21A6F1-BD2A-4D60-BD0C-846452F74BA3}">
      <dgm:prSet custT="1"/>
      <dgm:spPr/>
      <dgm:t>
        <a:bodyPr/>
        <a:lstStyle/>
        <a:p>
          <a:r>
            <a:rPr lang="en-US" sz="1400" b="1" dirty="0"/>
            <a:t>PEMBANDINGAN/PENILAIAN</a:t>
          </a:r>
        </a:p>
      </dgm:t>
    </dgm:pt>
    <dgm:pt modelId="{1FE980CC-E709-42EB-86C2-028C8D3AEC4E}" type="parTrans" cxnId="{7192B602-CBDE-404F-A934-0A10C33AF70D}">
      <dgm:prSet/>
      <dgm:spPr/>
      <dgm:t>
        <a:bodyPr/>
        <a:lstStyle/>
        <a:p>
          <a:endParaRPr lang="en-ID"/>
        </a:p>
      </dgm:t>
    </dgm:pt>
    <dgm:pt modelId="{C9ECB63B-113A-4628-95F2-F30ED65F74AB}" type="sibTrans" cxnId="{7192B602-CBDE-404F-A934-0A10C33AF70D}">
      <dgm:prSet/>
      <dgm:spPr/>
      <dgm:t>
        <a:bodyPr/>
        <a:lstStyle/>
        <a:p>
          <a:endParaRPr lang="en-ID"/>
        </a:p>
      </dgm:t>
    </dgm:pt>
    <dgm:pt modelId="{72A2AB52-7FC3-45F9-84CF-65E165DDA743}">
      <dgm:prSet custT="1"/>
      <dgm:spPr/>
      <dgm:t>
        <a:bodyPr/>
        <a:lstStyle/>
        <a:p>
          <a:r>
            <a:rPr lang="en-US" sz="1200" i="1" dirty="0"/>
            <a:t>Admiralty System</a:t>
          </a:r>
        </a:p>
      </dgm:t>
    </dgm:pt>
    <dgm:pt modelId="{CDB3FA84-FA07-441F-9B28-09112B5A4D32}" type="parTrans" cxnId="{B58AE20D-3E0A-4F19-A896-4C072781BC1D}">
      <dgm:prSet/>
      <dgm:spPr/>
      <dgm:t>
        <a:bodyPr/>
        <a:lstStyle/>
        <a:p>
          <a:endParaRPr lang="en-ID"/>
        </a:p>
      </dgm:t>
    </dgm:pt>
    <dgm:pt modelId="{B15AA4AE-565E-496F-8E63-E24B4ABDBBE1}" type="sibTrans" cxnId="{B58AE20D-3E0A-4F19-A896-4C072781BC1D}">
      <dgm:prSet/>
      <dgm:spPr/>
      <dgm:t>
        <a:bodyPr/>
        <a:lstStyle/>
        <a:p>
          <a:endParaRPr lang="en-ID"/>
        </a:p>
      </dgm:t>
    </dgm:pt>
    <dgm:pt modelId="{E0F7682D-CD38-41F7-A2BD-896533B110E7}">
      <dgm:prSet custT="1"/>
      <dgm:spPr/>
      <dgm:t>
        <a:bodyPr/>
        <a:lstStyle/>
        <a:p>
          <a:r>
            <a:rPr lang="en-US" sz="1400" b="1" dirty="0"/>
            <a:t>ANALISIS</a:t>
          </a:r>
        </a:p>
      </dgm:t>
    </dgm:pt>
    <dgm:pt modelId="{75C2E43B-8BB3-47E1-8288-E43B5CE9B60E}" type="parTrans" cxnId="{9A1B1863-F81B-454F-9883-0F788D3D9103}">
      <dgm:prSet/>
      <dgm:spPr/>
      <dgm:t>
        <a:bodyPr/>
        <a:lstStyle/>
        <a:p>
          <a:endParaRPr lang="en-ID"/>
        </a:p>
      </dgm:t>
    </dgm:pt>
    <dgm:pt modelId="{B030385D-868A-4C2B-B7A0-546FD2CC6EAA}" type="sibTrans" cxnId="{9A1B1863-F81B-454F-9883-0F788D3D9103}">
      <dgm:prSet/>
      <dgm:spPr/>
      <dgm:t>
        <a:bodyPr/>
        <a:lstStyle/>
        <a:p>
          <a:endParaRPr lang="en-ID"/>
        </a:p>
      </dgm:t>
    </dgm:pt>
    <dgm:pt modelId="{DC55ED34-EE20-4C72-93CC-DE2F291E7458}">
      <dgm:prSet custT="1"/>
      <dgm:spPr/>
      <dgm:t>
        <a:bodyPr/>
        <a:lstStyle/>
        <a:p>
          <a:r>
            <a:rPr lang="en-US" sz="1200" dirty="0" err="1"/>
            <a:t>analisa</a:t>
          </a:r>
          <a:r>
            <a:rPr lang="en-US" sz="1200" dirty="0"/>
            <a:t> </a:t>
          </a:r>
          <a:r>
            <a:rPr lang="en-US" sz="1200" dirty="0" err="1"/>
            <a:t>hubungan</a:t>
          </a:r>
          <a:r>
            <a:rPr lang="en-US" sz="1200" dirty="0"/>
            <a:t> (</a:t>
          </a:r>
          <a:r>
            <a:rPr lang="en-US" sz="1200" i="1" dirty="0"/>
            <a:t>link analysis</a:t>
          </a:r>
          <a:r>
            <a:rPr lang="en-US" sz="1200" dirty="0"/>
            <a:t>), </a:t>
          </a:r>
          <a:r>
            <a:rPr lang="en-US" sz="1200" dirty="0" err="1"/>
            <a:t>analisa</a:t>
          </a:r>
          <a:r>
            <a:rPr lang="en-US" sz="1200" dirty="0"/>
            <a:t> </a:t>
          </a:r>
          <a:r>
            <a:rPr lang="en-US" sz="1200" dirty="0" err="1"/>
            <a:t>kecenderungan</a:t>
          </a:r>
          <a:r>
            <a:rPr lang="en-US" sz="1200" dirty="0"/>
            <a:t> (</a:t>
          </a:r>
          <a:r>
            <a:rPr lang="en-US" sz="1200" i="1" dirty="0"/>
            <a:t>trend analysis</a:t>
          </a:r>
          <a:r>
            <a:rPr lang="en-US" sz="1200" dirty="0"/>
            <a:t>), </a:t>
          </a:r>
          <a:r>
            <a:rPr lang="en-US" sz="1200" dirty="0" err="1"/>
            <a:t>analisa</a:t>
          </a:r>
          <a:r>
            <a:rPr lang="en-US" sz="1200" dirty="0"/>
            <a:t> </a:t>
          </a:r>
          <a:r>
            <a:rPr lang="en-US" sz="1200" dirty="0" err="1"/>
            <a:t>bentuk</a:t>
          </a:r>
          <a:r>
            <a:rPr lang="en-US" sz="1200" dirty="0"/>
            <a:t> </a:t>
          </a:r>
          <a:r>
            <a:rPr lang="en-US" sz="1200" dirty="0" err="1"/>
            <a:t>atau</a:t>
          </a:r>
          <a:r>
            <a:rPr lang="en-US" sz="1200" dirty="0"/>
            <a:t> </a:t>
          </a:r>
          <a:r>
            <a:rPr lang="en-US" sz="1200" dirty="0" err="1"/>
            <a:t>pola</a:t>
          </a:r>
          <a:r>
            <a:rPr lang="en-US" sz="1200" dirty="0"/>
            <a:t> (</a:t>
          </a:r>
          <a:r>
            <a:rPr lang="en-US" sz="1200" i="1" dirty="0"/>
            <a:t>pattern analysis</a:t>
          </a:r>
          <a:r>
            <a:rPr lang="en-US" sz="1200" dirty="0"/>
            <a:t>), </a:t>
          </a:r>
          <a:r>
            <a:rPr lang="en-US" sz="1200" dirty="0" err="1"/>
            <a:t>analisis</a:t>
          </a:r>
          <a:r>
            <a:rPr lang="en-US" sz="1200" dirty="0"/>
            <a:t> </a:t>
          </a:r>
          <a:r>
            <a:rPr lang="en-US" sz="1200" dirty="0" err="1"/>
            <a:t>antisipasi</a:t>
          </a:r>
          <a:r>
            <a:rPr lang="en-US" sz="1200" dirty="0"/>
            <a:t> (</a:t>
          </a:r>
          <a:r>
            <a:rPr lang="en-US" sz="1200" i="1" dirty="0"/>
            <a:t>anticipatory analysis</a:t>
          </a:r>
          <a:r>
            <a:rPr lang="en-US" sz="1200" dirty="0"/>
            <a:t>),  </a:t>
          </a:r>
          <a:r>
            <a:rPr lang="en-US" sz="1200" dirty="0" err="1"/>
            <a:t>analisis</a:t>
          </a:r>
          <a:r>
            <a:rPr lang="en-US" sz="1200" dirty="0"/>
            <a:t> </a:t>
          </a:r>
          <a:r>
            <a:rPr lang="en-US" sz="1200" dirty="0" err="1"/>
            <a:t>teknis</a:t>
          </a:r>
          <a:r>
            <a:rPr lang="en-US" sz="1200" dirty="0"/>
            <a:t> (</a:t>
          </a:r>
          <a:r>
            <a:rPr lang="en-US" sz="1200" i="1" dirty="0"/>
            <a:t>technical analysis</a:t>
          </a:r>
          <a:r>
            <a:rPr lang="en-US" sz="1200" dirty="0"/>
            <a:t>), </a:t>
          </a:r>
          <a:r>
            <a:rPr lang="en-US" sz="1200" dirty="0" err="1"/>
            <a:t>dll</a:t>
          </a:r>
          <a:endParaRPr lang="en-US" sz="1200" dirty="0"/>
        </a:p>
      </dgm:t>
    </dgm:pt>
    <dgm:pt modelId="{A6C0A4C1-FFCB-4738-86BF-C771B73A342C}" type="parTrans" cxnId="{C35D49D9-AB28-4718-A006-0971CDBA0F0B}">
      <dgm:prSet/>
      <dgm:spPr/>
      <dgm:t>
        <a:bodyPr/>
        <a:lstStyle/>
        <a:p>
          <a:endParaRPr lang="en-ID"/>
        </a:p>
      </dgm:t>
    </dgm:pt>
    <dgm:pt modelId="{E1B546BF-D8A0-430B-AEAC-A60EE02D6C6A}" type="sibTrans" cxnId="{C35D49D9-AB28-4718-A006-0971CDBA0F0B}">
      <dgm:prSet/>
      <dgm:spPr/>
      <dgm:t>
        <a:bodyPr/>
        <a:lstStyle/>
        <a:p>
          <a:endParaRPr lang="en-ID"/>
        </a:p>
      </dgm:t>
    </dgm:pt>
    <dgm:pt modelId="{F7C35AE3-73A2-465F-91EC-654C56550C52}">
      <dgm:prSet custT="1"/>
      <dgm:spPr/>
      <dgm:t>
        <a:bodyPr/>
        <a:lstStyle/>
        <a:p>
          <a:r>
            <a:rPr lang="en-US" sz="1400" b="1" dirty="0"/>
            <a:t>DISEMINASI PRODUK INTELIJEN</a:t>
          </a:r>
        </a:p>
      </dgm:t>
    </dgm:pt>
    <dgm:pt modelId="{1038224F-7356-4B6C-BF5B-E00B1E85B02E}" type="parTrans" cxnId="{669B1A4D-060B-4F5E-956B-830B34223CF2}">
      <dgm:prSet/>
      <dgm:spPr/>
      <dgm:t>
        <a:bodyPr/>
        <a:lstStyle/>
        <a:p>
          <a:endParaRPr lang="en-ID"/>
        </a:p>
      </dgm:t>
    </dgm:pt>
    <dgm:pt modelId="{EB6D056D-3355-477D-832B-D895728F84CE}" type="sibTrans" cxnId="{669B1A4D-060B-4F5E-956B-830B34223CF2}">
      <dgm:prSet/>
      <dgm:spPr/>
      <dgm:t>
        <a:bodyPr/>
        <a:lstStyle/>
        <a:p>
          <a:endParaRPr lang="en-ID"/>
        </a:p>
      </dgm:t>
    </dgm:pt>
    <dgm:pt modelId="{FCD49D52-A79B-4BD6-BB0C-529743AE823D}">
      <dgm:prSet custT="1"/>
      <dgm:spPr/>
      <dgm:t>
        <a:bodyPr/>
        <a:lstStyle/>
        <a:p>
          <a:r>
            <a:rPr lang="en-US" sz="1200" dirty="0"/>
            <a:t>NHI, NI, NIP, </a:t>
          </a:r>
          <a:r>
            <a:rPr lang="en-US" sz="1200" dirty="0" err="1"/>
            <a:t>Laporan</a:t>
          </a:r>
          <a:endParaRPr lang="en-US" sz="1200" dirty="0"/>
        </a:p>
      </dgm:t>
    </dgm:pt>
    <dgm:pt modelId="{3AC02556-D9EC-4D53-BE4B-D16DDB45BDA7}" type="parTrans" cxnId="{D4A72950-266F-4EF1-8C94-D3787A57D256}">
      <dgm:prSet/>
      <dgm:spPr/>
      <dgm:t>
        <a:bodyPr/>
        <a:lstStyle/>
        <a:p>
          <a:endParaRPr lang="en-ID"/>
        </a:p>
      </dgm:t>
    </dgm:pt>
    <dgm:pt modelId="{00ABF860-D233-4756-BEF0-805A03A0A2FD}" type="sibTrans" cxnId="{D4A72950-266F-4EF1-8C94-D3787A57D256}">
      <dgm:prSet/>
      <dgm:spPr/>
      <dgm:t>
        <a:bodyPr/>
        <a:lstStyle/>
        <a:p>
          <a:endParaRPr lang="en-ID"/>
        </a:p>
      </dgm:t>
    </dgm:pt>
    <dgm:pt modelId="{E70A2D79-7FB9-46CF-862F-9B915F23FCCA}">
      <dgm:prSet custT="1"/>
      <dgm:spPr/>
      <dgm:t>
        <a:bodyPr/>
        <a:lstStyle/>
        <a:p>
          <a:r>
            <a:rPr lang="en-US" sz="1400" b="1" i="1" dirty="0"/>
            <a:t>FEEDBACK AND REPORTING</a:t>
          </a:r>
        </a:p>
      </dgm:t>
    </dgm:pt>
    <dgm:pt modelId="{529F315E-586F-43EE-809E-30A7A68FB0BF}" type="parTrans" cxnId="{92775AAB-2D2B-4C5B-BFC1-A7BAC4F76A60}">
      <dgm:prSet/>
      <dgm:spPr/>
      <dgm:t>
        <a:bodyPr/>
        <a:lstStyle/>
        <a:p>
          <a:endParaRPr lang="en-ID"/>
        </a:p>
      </dgm:t>
    </dgm:pt>
    <dgm:pt modelId="{29429BB3-AF99-4080-A100-92A32C46E40E}" type="sibTrans" cxnId="{92775AAB-2D2B-4C5B-BFC1-A7BAC4F76A60}">
      <dgm:prSet/>
      <dgm:spPr/>
      <dgm:t>
        <a:bodyPr/>
        <a:lstStyle/>
        <a:p>
          <a:endParaRPr lang="en-ID"/>
        </a:p>
      </dgm:t>
    </dgm:pt>
    <dgm:pt modelId="{429FFFE1-49F6-4A36-BC15-972A09FF4D4C}">
      <dgm:prSet custT="1"/>
      <dgm:spPr/>
      <dgm:t>
        <a:bodyPr/>
        <a:lstStyle/>
        <a:p>
          <a:r>
            <a:rPr lang="en-US" sz="1200" dirty="0"/>
            <a:t>PSA, LPTP</a:t>
          </a:r>
        </a:p>
      </dgm:t>
    </dgm:pt>
    <dgm:pt modelId="{C0579A31-888D-4984-B8A5-2D06C1FB4738}" type="parTrans" cxnId="{28347627-70AB-4D21-BC65-3255E3F72512}">
      <dgm:prSet/>
      <dgm:spPr/>
      <dgm:t>
        <a:bodyPr/>
        <a:lstStyle/>
        <a:p>
          <a:endParaRPr lang="en-ID"/>
        </a:p>
      </dgm:t>
    </dgm:pt>
    <dgm:pt modelId="{4CE2A51D-B696-4319-9835-7C1F5F068027}" type="sibTrans" cxnId="{28347627-70AB-4D21-BC65-3255E3F72512}">
      <dgm:prSet/>
      <dgm:spPr/>
      <dgm:t>
        <a:bodyPr/>
        <a:lstStyle/>
        <a:p>
          <a:endParaRPr lang="en-ID"/>
        </a:p>
      </dgm:t>
    </dgm:pt>
    <dgm:pt modelId="{A93E9E42-0ED0-42C3-9B73-D75AD09C6AA3}">
      <dgm:prSet custT="1"/>
      <dgm:spPr/>
      <dgm:t>
        <a:bodyPr/>
        <a:lstStyle/>
        <a:p>
          <a:r>
            <a:rPr lang="en-US" sz="1400" b="1" i="1" dirty="0"/>
            <a:t>MONITORING AND REVIEW</a:t>
          </a:r>
        </a:p>
      </dgm:t>
    </dgm:pt>
    <dgm:pt modelId="{B032A0CA-8BF1-4D25-8802-0B65D6B6F2CE}" type="parTrans" cxnId="{B78DBF2A-6695-40A6-B7AD-DA7CE9B901F7}">
      <dgm:prSet/>
      <dgm:spPr/>
      <dgm:t>
        <a:bodyPr/>
        <a:lstStyle/>
        <a:p>
          <a:endParaRPr lang="en-ID"/>
        </a:p>
      </dgm:t>
    </dgm:pt>
    <dgm:pt modelId="{A47944F6-C7F6-439F-BB9B-1D7436C1E813}" type="sibTrans" cxnId="{B78DBF2A-6695-40A6-B7AD-DA7CE9B901F7}">
      <dgm:prSet/>
      <dgm:spPr/>
      <dgm:t>
        <a:bodyPr/>
        <a:lstStyle/>
        <a:p>
          <a:endParaRPr lang="en-ID"/>
        </a:p>
      </dgm:t>
    </dgm:pt>
    <dgm:pt modelId="{C057EC44-0B11-45B0-B558-DFB2161EFA59}">
      <dgm:prSet custT="1"/>
      <dgm:spPr/>
      <dgm:t>
        <a:bodyPr/>
        <a:lstStyle/>
        <a:p>
          <a:r>
            <a:rPr lang="en-US" sz="1200" i="1" dirty="0" err="1"/>
            <a:t>Exsecutive</a:t>
          </a:r>
          <a:r>
            <a:rPr lang="en-US" sz="1200" i="1" dirty="0"/>
            <a:t> Information System</a:t>
          </a:r>
        </a:p>
      </dgm:t>
    </dgm:pt>
    <dgm:pt modelId="{5D42C073-3950-4AEF-9A6E-7E560279F77E}" type="parTrans" cxnId="{EADA879A-9926-42E0-A946-933A5E520AA3}">
      <dgm:prSet/>
      <dgm:spPr/>
      <dgm:t>
        <a:bodyPr/>
        <a:lstStyle/>
        <a:p>
          <a:endParaRPr lang="en-ID"/>
        </a:p>
      </dgm:t>
    </dgm:pt>
    <dgm:pt modelId="{7B2C4A0D-16A5-4931-A5D2-7F72C3C9BE46}" type="sibTrans" cxnId="{EADA879A-9926-42E0-A946-933A5E520AA3}">
      <dgm:prSet/>
      <dgm:spPr/>
      <dgm:t>
        <a:bodyPr/>
        <a:lstStyle/>
        <a:p>
          <a:endParaRPr lang="en-ID"/>
        </a:p>
      </dgm:t>
    </dgm:pt>
    <dgm:pt modelId="{FDE5F8AA-F310-4330-A682-D7329A6C685D}" type="pres">
      <dgm:prSet presAssocID="{E1D2656C-5E51-44DE-9702-6FFF18D2082B}" presName="linear" presStyleCnt="0">
        <dgm:presLayoutVars>
          <dgm:dir/>
          <dgm:animLvl val="lvl"/>
          <dgm:resizeHandles val="exact"/>
        </dgm:presLayoutVars>
      </dgm:prSet>
      <dgm:spPr/>
    </dgm:pt>
    <dgm:pt modelId="{C4BEEFAC-A0AB-44E9-B060-7F4DB286F2DF}" type="pres">
      <dgm:prSet presAssocID="{3910DB9E-0A72-4B5F-B0C2-C520ACAF4A90}" presName="parentLin" presStyleCnt="0"/>
      <dgm:spPr/>
    </dgm:pt>
    <dgm:pt modelId="{DDA66A4D-87E5-48A6-893C-A4903BA21644}" type="pres">
      <dgm:prSet presAssocID="{3910DB9E-0A72-4B5F-B0C2-C520ACAF4A90}" presName="parentLeftMargin" presStyleLbl="node1" presStyleIdx="0" presStyleCnt="7"/>
      <dgm:spPr/>
    </dgm:pt>
    <dgm:pt modelId="{1A291108-D09C-4FB0-BDE8-3DB74BA733FC}" type="pres">
      <dgm:prSet presAssocID="{3910DB9E-0A72-4B5F-B0C2-C520ACAF4A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46A333FF-607E-4384-B663-8305CA94AF7C}" type="pres">
      <dgm:prSet presAssocID="{3910DB9E-0A72-4B5F-B0C2-C520ACAF4A90}" presName="negativeSpace" presStyleCnt="0"/>
      <dgm:spPr/>
    </dgm:pt>
    <dgm:pt modelId="{C70A5A5D-3403-437A-9B7C-D2282A912DA6}" type="pres">
      <dgm:prSet presAssocID="{3910DB9E-0A72-4B5F-B0C2-C520ACAF4A90}" presName="childText" presStyleLbl="conFgAcc1" presStyleIdx="0" presStyleCnt="7">
        <dgm:presLayoutVars>
          <dgm:bulletEnabled val="1"/>
        </dgm:presLayoutVars>
      </dgm:prSet>
      <dgm:spPr/>
    </dgm:pt>
    <dgm:pt modelId="{09F81A34-4794-40D1-84E7-46E65830D189}" type="pres">
      <dgm:prSet presAssocID="{45211808-BE40-4D0D-A404-A4A49EA054B4}" presName="spaceBetweenRectangles" presStyleCnt="0"/>
      <dgm:spPr/>
    </dgm:pt>
    <dgm:pt modelId="{621EE4A0-9977-447E-99D3-17FADF8A18A4}" type="pres">
      <dgm:prSet presAssocID="{32946F0F-A985-41EC-9B0C-F489807D7F4D}" presName="parentLin" presStyleCnt="0"/>
      <dgm:spPr/>
    </dgm:pt>
    <dgm:pt modelId="{97100782-20D0-462B-B206-C95F4486E2C5}" type="pres">
      <dgm:prSet presAssocID="{32946F0F-A985-41EC-9B0C-F489807D7F4D}" presName="parentLeftMargin" presStyleLbl="node1" presStyleIdx="0" presStyleCnt="7"/>
      <dgm:spPr/>
    </dgm:pt>
    <dgm:pt modelId="{E82E1C27-BB2D-436F-A3A5-1796A79484C9}" type="pres">
      <dgm:prSet presAssocID="{32946F0F-A985-41EC-9B0C-F489807D7F4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D7E124D-D2B9-4BDF-828C-2BB7903D813F}" type="pres">
      <dgm:prSet presAssocID="{32946F0F-A985-41EC-9B0C-F489807D7F4D}" presName="negativeSpace" presStyleCnt="0"/>
      <dgm:spPr/>
    </dgm:pt>
    <dgm:pt modelId="{0D07D744-F684-4B8B-813A-ABD966C01F47}" type="pres">
      <dgm:prSet presAssocID="{32946F0F-A985-41EC-9B0C-F489807D7F4D}" presName="childText" presStyleLbl="conFgAcc1" presStyleIdx="1" presStyleCnt="7">
        <dgm:presLayoutVars>
          <dgm:bulletEnabled val="1"/>
        </dgm:presLayoutVars>
      </dgm:prSet>
      <dgm:spPr/>
    </dgm:pt>
    <dgm:pt modelId="{DEA3A34A-C210-446E-9576-AF9C7E527F32}" type="pres">
      <dgm:prSet presAssocID="{DB9CC247-A907-47BF-A660-03F885175ED9}" presName="spaceBetweenRectangles" presStyleCnt="0"/>
      <dgm:spPr/>
    </dgm:pt>
    <dgm:pt modelId="{3AB15BDE-EAF1-4513-ACD5-A6851397A6DF}" type="pres">
      <dgm:prSet presAssocID="{7B21A6F1-BD2A-4D60-BD0C-846452F74BA3}" presName="parentLin" presStyleCnt="0"/>
      <dgm:spPr/>
    </dgm:pt>
    <dgm:pt modelId="{C367D390-21A5-4C2B-82A7-C7510F7D21BA}" type="pres">
      <dgm:prSet presAssocID="{7B21A6F1-BD2A-4D60-BD0C-846452F74BA3}" presName="parentLeftMargin" presStyleLbl="node1" presStyleIdx="1" presStyleCnt="7"/>
      <dgm:spPr/>
    </dgm:pt>
    <dgm:pt modelId="{9C31EDA4-D769-46CF-9220-A0292D34CCFE}" type="pres">
      <dgm:prSet presAssocID="{7B21A6F1-BD2A-4D60-BD0C-846452F74BA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5923E40F-180F-465D-90D2-81A4582A8D77}" type="pres">
      <dgm:prSet presAssocID="{7B21A6F1-BD2A-4D60-BD0C-846452F74BA3}" presName="negativeSpace" presStyleCnt="0"/>
      <dgm:spPr/>
    </dgm:pt>
    <dgm:pt modelId="{4A1D3944-873D-4905-B53D-59099454698F}" type="pres">
      <dgm:prSet presAssocID="{7B21A6F1-BD2A-4D60-BD0C-846452F74BA3}" presName="childText" presStyleLbl="conFgAcc1" presStyleIdx="2" presStyleCnt="7">
        <dgm:presLayoutVars>
          <dgm:bulletEnabled val="1"/>
        </dgm:presLayoutVars>
      </dgm:prSet>
      <dgm:spPr/>
    </dgm:pt>
    <dgm:pt modelId="{3E03F879-017F-4234-8216-375069C23922}" type="pres">
      <dgm:prSet presAssocID="{C9ECB63B-113A-4628-95F2-F30ED65F74AB}" presName="spaceBetweenRectangles" presStyleCnt="0"/>
      <dgm:spPr/>
    </dgm:pt>
    <dgm:pt modelId="{9C7E310B-E78B-4260-80EA-FA6ED4BFA306}" type="pres">
      <dgm:prSet presAssocID="{E0F7682D-CD38-41F7-A2BD-896533B110E7}" presName="parentLin" presStyleCnt="0"/>
      <dgm:spPr/>
    </dgm:pt>
    <dgm:pt modelId="{810361D2-FD05-4D56-A402-D5099F28E72A}" type="pres">
      <dgm:prSet presAssocID="{E0F7682D-CD38-41F7-A2BD-896533B110E7}" presName="parentLeftMargin" presStyleLbl="node1" presStyleIdx="2" presStyleCnt="7"/>
      <dgm:spPr/>
    </dgm:pt>
    <dgm:pt modelId="{A74EA73D-ADA7-4ACE-8476-02BBA9CCF0AA}" type="pres">
      <dgm:prSet presAssocID="{E0F7682D-CD38-41F7-A2BD-896533B110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E5106C8-478C-4875-A8A1-2812127B0556}" type="pres">
      <dgm:prSet presAssocID="{E0F7682D-CD38-41F7-A2BD-896533B110E7}" presName="negativeSpace" presStyleCnt="0"/>
      <dgm:spPr/>
    </dgm:pt>
    <dgm:pt modelId="{8CDB6668-3A56-4BF2-9927-5FB06465C3EC}" type="pres">
      <dgm:prSet presAssocID="{E0F7682D-CD38-41F7-A2BD-896533B110E7}" presName="childText" presStyleLbl="conFgAcc1" presStyleIdx="3" presStyleCnt="7">
        <dgm:presLayoutVars>
          <dgm:bulletEnabled val="1"/>
        </dgm:presLayoutVars>
      </dgm:prSet>
      <dgm:spPr/>
    </dgm:pt>
    <dgm:pt modelId="{BD10BEFF-082B-42E1-9412-00CFC3E18D73}" type="pres">
      <dgm:prSet presAssocID="{B030385D-868A-4C2B-B7A0-546FD2CC6EAA}" presName="spaceBetweenRectangles" presStyleCnt="0"/>
      <dgm:spPr/>
    </dgm:pt>
    <dgm:pt modelId="{2F07BDB1-C662-479E-B409-3849A1A8662D}" type="pres">
      <dgm:prSet presAssocID="{F7C35AE3-73A2-465F-91EC-654C56550C52}" presName="parentLin" presStyleCnt="0"/>
      <dgm:spPr/>
    </dgm:pt>
    <dgm:pt modelId="{0A222A81-3ECC-4A07-AFA2-3C7E3F59B467}" type="pres">
      <dgm:prSet presAssocID="{F7C35AE3-73A2-465F-91EC-654C56550C52}" presName="parentLeftMargin" presStyleLbl="node1" presStyleIdx="3" presStyleCnt="7"/>
      <dgm:spPr/>
    </dgm:pt>
    <dgm:pt modelId="{52D35115-FCBA-4219-B6EA-B571A872A9AE}" type="pres">
      <dgm:prSet presAssocID="{F7C35AE3-73A2-465F-91EC-654C56550C52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29A5F140-E1E5-40E8-8902-9E48A6A7AAF6}" type="pres">
      <dgm:prSet presAssocID="{F7C35AE3-73A2-465F-91EC-654C56550C52}" presName="negativeSpace" presStyleCnt="0"/>
      <dgm:spPr/>
    </dgm:pt>
    <dgm:pt modelId="{60F466F2-5D43-43AD-98AC-0E2ED1341899}" type="pres">
      <dgm:prSet presAssocID="{F7C35AE3-73A2-465F-91EC-654C56550C52}" presName="childText" presStyleLbl="conFgAcc1" presStyleIdx="4" presStyleCnt="7">
        <dgm:presLayoutVars>
          <dgm:bulletEnabled val="1"/>
        </dgm:presLayoutVars>
      </dgm:prSet>
      <dgm:spPr/>
    </dgm:pt>
    <dgm:pt modelId="{CC4258FA-3C92-4C19-B1A6-EF36E73A2CFD}" type="pres">
      <dgm:prSet presAssocID="{EB6D056D-3355-477D-832B-D895728F84CE}" presName="spaceBetweenRectangles" presStyleCnt="0"/>
      <dgm:spPr/>
    </dgm:pt>
    <dgm:pt modelId="{172D1004-B5D9-4A1A-A4B0-50D0352FBA70}" type="pres">
      <dgm:prSet presAssocID="{E70A2D79-7FB9-46CF-862F-9B915F23FCCA}" presName="parentLin" presStyleCnt="0"/>
      <dgm:spPr/>
    </dgm:pt>
    <dgm:pt modelId="{F13EA859-0F3F-4189-B1A4-2073E38793D4}" type="pres">
      <dgm:prSet presAssocID="{E70A2D79-7FB9-46CF-862F-9B915F23FCCA}" presName="parentLeftMargin" presStyleLbl="node1" presStyleIdx="4" presStyleCnt="7"/>
      <dgm:spPr/>
    </dgm:pt>
    <dgm:pt modelId="{C7CF3EBF-3F75-4F6F-97EA-FEE1C1835765}" type="pres">
      <dgm:prSet presAssocID="{E70A2D79-7FB9-46CF-862F-9B915F23FCC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D863B4EF-149B-45B9-B1CC-A9D11AB90FDE}" type="pres">
      <dgm:prSet presAssocID="{E70A2D79-7FB9-46CF-862F-9B915F23FCCA}" presName="negativeSpace" presStyleCnt="0"/>
      <dgm:spPr/>
    </dgm:pt>
    <dgm:pt modelId="{C5038CA8-7AD0-4B63-B12F-35A45CACB6FB}" type="pres">
      <dgm:prSet presAssocID="{E70A2D79-7FB9-46CF-862F-9B915F23FCCA}" presName="childText" presStyleLbl="conFgAcc1" presStyleIdx="5" presStyleCnt="7">
        <dgm:presLayoutVars>
          <dgm:bulletEnabled val="1"/>
        </dgm:presLayoutVars>
      </dgm:prSet>
      <dgm:spPr/>
    </dgm:pt>
    <dgm:pt modelId="{191D3BF9-2D14-4D9C-8992-D04812EFE665}" type="pres">
      <dgm:prSet presAssocID="{29429BB3-AF99-4080-A100-92A32C46E40E}" presName="spaceBetweenRectangles" presStyleCnt="0"/>
      <dgm:spPr/>
    </dgm:pt>
    <dgm:pt modelId="{17F19AB0-9ADD-4CFC-AFC3-692865B5165B}" type="pres">
      <dgm:prSet presAssocID="{A93E9E42-0ED0-42C3-9B73-D75AD09C6AA3}" presName="parentLin" presStyleCnt="0"/>
      <dgm:spPr/>
    </dgm:pt>
    <dgm:pt modelId="{119784A9-0954-43AA-A31C-FF34313B8349}" type="pres">
      <dgm:prSet presAssocID="{A93E9E42-0ED0-42C3-9B73-D75AD09C6AA3}" presName="parentLeftMargin" presStyleLbl="node1" presStyleIdx="5" presStyleCnt="7"/>
      <dgm:spPr/>
    </dgm:pt>
    <dgm:pt modelId="{FB7BD897-A088-4754-930B-D355AC347AE5}" type="pres">
      <dgm:prSet presAssocID="{A93E9E42-0ED0-42C3-9B73-D75AD09C6AA3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B610A4D3-B9F4-4BB3-938A-E0867A74D1C3}" type="pres">
      <dgm:prSet presAssocID="{A93E9E42-0ED0-42C3-9B73-D75AD09C6AA3}" presName="negativeSpace" presStyleCnt="0"/>
      <dgm:spPr/>
    </dgm:pt>
    <dgm:pt modelId="{A7069D5A-EDD2-4DC1-B12E-309E0309A051}" type="pres">
      <dgm:prSet presAssocID="{A93E9E42-0ED0-42C3-9B73-D75AD09C6AA3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7192B602-CBDE-404F-A934-0A10C33AF70D}" srcId="{E1D2656C-5E51-44DE-9702-6FFF18D2082B}" destId="{7B21A6F1-BD2A-4D60-BD0C-846452F74BA3}" srcOrd="2" destOrd="0" parTransId="{1FE980CC-E709-42EB-86C2-028C8D3AEC4E}" sibTransId="{C9ECB63B-113A-4628-95F2-F30ED65F74AB}"/>
    <dgm:cxn modelId="{0FA00503-D65D-47BD-9839-1AF9B4BE7549}" srcId="{E1D2656C-5E51-44DE-9702-6FFF18D2082B}" destId="{3910DB9E-0A72-4B5F-B0C2-C520ACAF4A90}" srcOrd="0" destOrd="0" parTransId="{4E7BCAD1-BC29-4A14-B6BA-85C2607770DA}" sibTransId="{45211808-BE40-4D0D-A404-A4A49EA054B4}"/>
    <dgm:cxn modelId="{0F694C03-BF6D-45F4-8CB3-AF4E26C7B43C}" type="presOf" srcId="{32946F0F-A985-41EC-9B0C-F489807D7F4D}" destId="{E82E1C27-BB2D-436F-A3A5-1796A79484C9}" srcOrd="1" destOrd="0" presId="urn:microsoft.com/office/officeart/2005/8/layout/list1"/>
    <dgm:cxn modelId="{56F16A03-F0D5-4305-9D3D-9F7D3F0CB499}" type="presOf" srcId="{F7C35AE3-73A2-465F-91EC-654C56550C52}" destId="{52D35115-FCBA-4219-B6EA-B571A872A9AE}" srcOrd="1" destOrd="0" presId="urn:microsoft.com/office/officeart/2005/8/layout/list1"/>
    <dgm:cxn modelId="{94560006-8330-49E7-BD5D-7F881596D390}" type="presOf" srcId="{E1D2656C-5E51-44DE-9702-6FFF18D2082B}" destId="{FDE5F8AA-F310-4330-A682-D7329A6C685D}" srcOrd="0" destOrd="0" presId="urn:microsoft.com/office/officeart/2005/8/layout/list1"/>
    <dgm:cxn modelId="{739F7F07-C7C6-4FF1-81AF-5181CFF0837E}" type="presOf" srcId="{32946F0F-A985-41EC-9B0C-F489807D7F4D}" destId="{97100782-20D0-462B-B206-C95F4486E2C5}" srcOrd="0" destOrd="0" presId="urn:microsoft.com/office/officeart/2005/8/layout/list1"/>
    <dgm:cxn modelId="{B58AE20D-3E0A-4F19-A896-4C072781BC1D}" srcId="{7B21A6F1-BD2A-4D60-BD0C-846452F74BA3}" destId="{72A2AB52-7FC3-45F9-84CF-65E165DDA743}" srcOrd="0" destOrd="0" parTransId="{CDB3FA84-FA07-441F-9B28-09112B5A4D32}" sibTransId="{B15AA4AE-565E-496F-8E63-E24B4ABDBBE1}"/>
    <dgm:cxn modelId="{BD4BB40F-822F-4FD0-816E-1AAFA8F73CD3}" type="presOf" srcId="{C057EC44-0B11-45B0-B558-DFB2161EFA59}" destId="{A7069D5A-EDD2-4DC1-B12E-309E0309A051}" srcOrd="0" destOrd="0" presId="urn:microsoft.com/office/officeart/2005/8/layout/list1"/>
    <dgm:cxn modelId="{8662951F-E21B-4BCA-9366-BD7FA5B7D095}" srcId="{32946F0F-A985-41EC-9B0C-F489807D7F4D}" destId="{1C217BD8-D973-438C-ABFB-E312FDA6A3F4}" srcOrd="0" destOrd="0" parTransId="{09B2B470-F836-4DE9-8DF4-5B032F20BC41}" sibTransId="{83DFEF2C-6CCC-4941-B47B-355FC74B33E6}"/>
    <dgm:cxn modelId="{28347627-70AB-4D21-BC65-3255E3F72512}" srcId="{E70A2D79-7FB9-46CF-862F-9B915F23FCCA}" destId="{429FFFE1-49F6-4A36-BC15-972A09FF4D4C}" srcOrd="0" destOrd="0" parTransId="{C0579A31-888D-4984-B8A5-2D06C1FB4738}" sibTransId="{4CE2A51D-B696-4319-9835-7C1F5F068027}"/>
    <dgm:cxn modelId="{C2887F29-1093-4033-A09B-F146566C7388}" type="presOf" srcId="{E0F7682D-CD38-41F7-A2BD-896533B110E7}" destId="{810361D2-FD05-4D56-A402-D5099F28E72A}" srcOrd="0" destOrd="0" presId="urn:microsoft.com/office/officeart/2005/8/layout/list1"/>
    <dgm:cxn modelId="{B78DBF2A-6695-40A6-B7AD-DA7CE9B901F7}" srcId="{E1D2656C-5E51-44DE-9702-6FFF18D2082B}" destId="{A93E9E42-0ED0-42C3-9B73-D75AD09C6AA3}" srcOrd="6" destOrd="0" parTransId="{B032A0CA-8BF1-4D25-8802-0B65D6B6F2CE}" sibTransId="{A47944F6-C7F6-439F-BB9B-1D7436C1E813}"/>
    <dgm:cxn modelId="{1F57002B-4570-446E-87B2-A7E581023356}" type="presOf" srcId="{FCD49D52-A79B-4BD6-BB0C-529743AE823D}" destId="{60F466F2-5D43-43AD-98AC-0E2ED1341899}" srcOrd="0" destOrd="0" presId="urn:microsoft.com/office/officeart/2005/8/layout/list1"/>
    <dgm:cxn modelId="{A34B5F2D-C2DC-48E2-8680-1BF9DFA5E8AC}" type="presOf" srcId="{3910DB9E-0A72-4B5F-B0C2-C520ACAF4A90}" destId="{DDA66A4D-87E5-48A6-893C-A4903BA21644}" srcOrd="0" destOrd="0" presId="urn:microsoft.com/office/officeart/2005/8/layout/list1"/>
    <dgm:cxn modelId="{A0FCDC42-49E9-4087-8A52-09F1185A086E}" type="presOf" srcId="{E70A2D79-7FB9-46CF-862F-9B915F23FCCA}" destId="{C7CF3EBF-3F75-4F6F-97EA-FEE1C1835765}" srcOrd="1" destOrd="0" presId="urn:microsoft.com/office/officeart/2005/8/layout/list1"/>
    <dgm:cxn modelId="{8F605A47-C00C-4598-8CBE-F15FDD1AB1D0}" type="presOf" srcId="{7B21A6F1-BD2A-4D60-BD0C-846452F74BA3}" destId="{C367D390-21A5-4C2B-82A7-C7510F7D21BA}" srcOrd="0" destOrd="0" presId="urn:microsoft.com/office/officeart/2005/8/layout/list1"/>
    <dgm:cxn modelId="{17127F4C-5DE9-428A-964C-58F596225910}" type="presOf" srcId="{11304673-AD7A-4A59-B213-418B216ADB86}" destId="{C70A5A5D-3403-437A-9B7C-D2282A912DA6}" srcOrd="0" destOrd="0" presId="urn:microsoft.com/office/officeart/2005/8/layout/list1"/>
    <dgm:cxn modelId="{669B1A4D-060B-4F5E-956B-830B34223CF2}" srcId="{E1D2656C-5E51-44DE-9702-6FFF18D2082B}" destId="{F7C35AE3-73A2-465F-91EC-654C56550C52}" srcOrd="4" destOrd="0" parTransId="{1038224F-7356-4B6C-BF5B-E00B1E85B02E}" sibTransId="{EB6D056D-3355-477D-832B-D895728F84CE}"/>
    <dgm:cxn modelId="{D4A72950-266F-4EF1-8C94-D3787A57D256}" srcId="{F7C35AE3-73A2-465F-91EC-654C56550C52}" destId="{FCD49D52-A79B-4BD6-BB0C-529743AE823D}" srcOrd="0" destOrd="0" parTransId="{3AC02556-D9EC-4D53-BE4B-D16DDB45BDA7}" sibTransId="{00ABF860-D233-4756-BEF0-805A03A0A2FD}"/>
    <dgm:cxn modelId="{46C1475A-D572-4299-AA83-C79C5C8AD819}" type="presOf" srcId="{F7C35AE3-73A2-465F-91EC-654C56550C52}" destId="{0A222A81-3ECC-4A07-AFA2-3C7E3F59B467}" srcOrd="0" destOrd="0" presId="urn:microsoft.com/office/officeart/2005/8/layout/list1"/>
    <dgm:cxn modelId="{48694062-3E5C-4F72-8AFD-C996CE59B67E}" type="presOf" srcId="{72A2AB52-7FC3-45F9-84CF-65E165DDA743}" destId="{4A1D3944-873D-4905-B53D-59099454698F}" srcOrd="0" destOrd="0" presId="urn:microsoft.com/office/officeart/2005/8/layout/list1"/>
    <dgm:cxn modelId="{9A1B1863-F81B-454F-9883-0F788D3D9103}" srcId="{E1D2656C-5E51-44DE-9702-6FFF18D2082B}" destId="{E0F7682D-CD38-41F7-A2BD-896533B110E7}" srcOrd="3" destOrd="0" parTransId="{75C2E43B-8BB3-47E1-8288-E43B5CE9B60E}" sibTransId="{B030385D-868A-4C2B-B7A0-546FD2CC6EAA}"/>
    <dgm:cxn modelId="{D88C386E-4334-4793-9ECF-C8EBFA72183E}" type="presOf" srcId="{429FFFE1-49F6-4A36-BC15-972A09FF4D4C}" destId="{C5038CA8-7AD0-4B63-B12F-35A45CACB6FB}" srcOrd="0" destOrd="0" presId="urn:microsoft.com/office/officeart/2005/8/layout/list1"/>
    <dgm:cxn modelId="{C8173F7E-604D-4B91-8AF5-E5FCBD77137F}" srcId="{E1D2656C-5E51-44DE-9702-6FFF18D2082B}" destId="{32946F0F-A985-41EC-9B0C-F489807D7F4D}" srcOrd="1" destOrd="0" parTransId="{9111A300-BB65-40F0-AFC5-B872CF6B671F}" sibTransId="{DB9CC247-A907-47BF-A660-03F885175ED9}"/>
    <dgm:cxn modelId="{04651488-4C35-4C4B-97A8-CC7C2F6060B1}" type="presOf" srcId="{A93E9E42-0ED0-42C3-9B73-D75AD09C6AA3}" destId="{119784A9-0954-43AA-A31C-FF34313B8349}" srcOrd="0" destOrd="0" presId="urn:microsoft.com/office/officeart/2005/8/layout/list1"/>
    <dgm:cxn modelId="{327FF58B-5623-4281-97C9-80D495A78030}" type="presOf" srcId="{E0F7682D-CD38-41F7-A2BD-896533B110E7}" destId="{A74EA73D-ADA7-4ACE-8476-02BBA9CCF0AA}" srcOrd="1" destOrd="0" presId="urn:microsoft.com/office/officeart/2005/8/layout/list1"/>
    <dgm:cxn modelId="{EADA879A-9926-42E0-A946-933A5E520AA3}" srcId="{A93E9E42-0ED0-42C3-9B73-D75AD09C6AA3}" destId="{C057EC44-0B11-45B0-B558-DFB2161EFA59}" srcOrd="0" destOrd="0" parTransId="{5D42C073-3950-4AEF-9A6E-7E560279F77E}" sibTransId="{7B2C4A0D-16A5-4931-A5D2-7F72C3C9BE46}"/>
    <dgm:cxn modelId="{92775AAB-2D2B-4C5B-BFC1-A7BAC4F76A60}" srcId="{E1D2656C-5E51-44DE-9702-6FFF18D2082B}" destId="{E70A2D79-7FB9-46CF-862F-9B915F23FCCA}" srcOrd="5" destOrd="0" parTransId="{529F315E-586F-43EE-809E-30A7A68FB0BF}" sibTransId="{29429BB3-AF99-4080-A100-92A32C46E40E}"/>
    <dgm:cxn modelId="{8AA9D1AD-1E8E-4603-9F8F-4CB1CFCE6F72}" type="presOf" srcId="{DC55ED34-EE20-4C72-93CC-DE2F291E7458}" destId="{8CDB6668-3A56-4BF2-9927-5FB06465C3EC}" srcOrd="0" destOrd="0" presId="urn:microsoft.com/office/officeart/2005/8/layout/list1"/>
    <dgm:cxn modelId="{A1B9E5B7-1416-4A76-86D6-A9A69A1D4240}" type="presOf" srcId="{1C217BD8-D973-438C-ABFB-E312FDA6A3F4}" destId="{0D07D744-F684-4B8B-813A-ABD966C01F47}" srcOrd="0" destOrd="0" presId="urn:microsoft.com/office/officeart/2005/8/layout/list1"/>
    <dgm:cxn modelId="{E6073DD2-3B04-4313-A182-0682A7337837}" type="presOf" srcId="{3910DB9E-0A72-4B5F-B0C2-C520ACAF4A90}" destId="{1A291108-D09C-4FB0-BDE8-3DB74BA733FC}" srcOrd="1" destOrd="0" presId="urn:microsoft.com/office/officeart/2005/8/layout/list1"/>
    <dgm:cxn modelId="{D21D3DD2-1B53-4117-9625-0B758B932BA5}" type="presOf" srcId="{E70A2D79-7FB9-46CF-862F-9B915F23FCCA}" destId="{F13EA859-0F3F-4189-B1A4-2073E38793D4}" srcOrd="0" destOrd="0" presId="urn:microsoft.com/office/officeart/2005/8/layout/list1"/>
    <dgm:cxn modelId="{C35D49D9-AB28-4718-A006-0971CDBA0F0B}" srcId="{E0F7682D-CD38-41F7-A2BD-896533B110E7}" destId="{DC55ED34-EE20-4C72-93CC-DE2F291E7458}" srcOrd="0" destOrd="0" parTransId="{A6C0A4C1-FFCB-4738-86BF-C771B73A342C}" sibTransId="{E1B546BF-D8A0-430B-AEAC-A60EE02D6C6A}"/>
    <dgm:cxn modelId="{0412F6F3-289E-4A8C-9F4F-C17FEFD59EC9}" type="presOf" srcId="{A93E9E42-0ED0-42C3-9B73-D75AD09C6AA3}" destId="{FB7BD897-A088-4754-930B-D355AC347AE5}" srcOrd="1" destOrd="0" presId="urn:microsoft.com/office/officeart/2005/8/layout/list1"/>
    <dgm:cxn modelId="{C3CA99FA-C0FD-42BC-B800-76D41FA72FBB}" srcId="{3910DB9E-0A72-4B5F-B0C2-C520ACAF4A90}" destId="{11304673-AD7A-4A59-B213-418B216ADB86}" srcOrd="0" destOrd="0" parTransId="{C3A1150D-2C1F-4F71-9840-8CC08D4380BF}" sibTransId="{02FC38ED-7C1C-4815-87BB-EFC8B6A0B00B}"/>
    <dgm:cxn modelId="{BDA96DFF-F810-4807-BA37-0F2E643622B7}" type="presOf" srcId="{7B21A6F1-BD2A-4D60-BD0C-846452F74BA3}" destId="{9C31EDA4-D769-46CF-9220-A0292D34CCFE}" srcOrd="1" destOrd="0" presId="urn:microsoft.com/office/officeart/2005/8/layout/list1"/>
    <dgm:cxn modelId="{D74BD43C-3B21-4F31-83C5-DCF3A3985D9B}" type="presParOf" srcId="{FDE5F8AA-F310-4330-A682-D7329A6C685D}" destId="{C4BEEFAC-A0AB-44E9-B060-7F4DB286F2DF}" srcOrd="0" destOrd="0" presId="urn:microsoft.com/office/officeart/2005/8/layout/list1"/>
    <dgm:cxn modelId="{45FD5FED-177F-442A-B81A-CA244F1CF70F}" type="presParOf" srcId="{C4BEEFAC-A0AB-44E9-B060-7F4DB286F2DF}" destId="{DDA66A4D-87E5-48A6-893C-A4903BA21644}" srcOrd="0" destOrd="0" presId="urn:microsoft.com/office/officeart/2005/8/layout/list1"/>
    <dgm:cxn modelId="{5E378BD7-1660-4160-881B-6351FF4A1DE7}" type="presParOf" srcId="{C4BEEFAC-A0AB-44E9-B060-7F4DB286F2DF}" destId="{1A291108-D09C-4FB0-BDE8-3DB74BA733FC}" srcOrd="1" destOrd="0" presId="urn:microsoft.com/office/officeart/2005/8/layout/list1"/>
    <dgm:cxn modelId="{3CA6C24F-80CE-4D22-998F-DE3EF1BA3141}" type="presParOf" srcId="{FDE5F8AA-F310-4330-A682-D7329A6C685D}" destId="{46A333FF-607E-4384-B663-8305CA94AF7C}" srcOrd="1" destOrd="0" presId="urn:microsoft.com/office/officeart/2005/8/layout/list1"/>
    <dgm:cxn modelId="{E60FE9E2-CB89-45E9-A195-8146137E1D1E}" type="presParOf" srcId="{FDE5F8AA-F310-4330-A682-D7329A6C685D}" destId="{C70A5A5D-3403-437A-9B7C-D2282A912DA6}" srcOrd="2" destOrd="0" presId="urn:microsoft.com/office/officeart/2005/8/layout/list1"/>
    <dgm:cxn modelId="{B7E981B5-3241-47FC-BAC9-72CCEBF26A43}" type="presParOf" srcId="{FDE5F8AA-F310-4330-A682-D7329A6C685D}" destId="{09F81A34-4794-40D1-84E7-46E65830D189}" srcOrd="3" destOrd="0" presId="urn:microsoft.com/office/officeart/2005/8/layout/list1"/>
    <dgm:cxn modelId="{25A8251B-00F0-41D5-AD0D-7934E2E3C8B4}" type="presParOf" srcId="{FDE5F8AA-F310-4330-A682-D7329A6C685D}" destId="{621EE4A0-9977-447E-99D3-17FADF8A18A4}" srcOrd="4" destOrd="0" presId="urn:microsoft.com/office/officeart/2005/8/layout/list1"/>
    <dgm:cxn modelId="{CE3BDD34-A96C-45B3-A487-EC210FEE2DC2}" type="presParOf" srcId="{621EE4A0-9977-447E-99D3-17FADF8A18A4}" destId="{97100782-20D0-462B-B206-C95F4486E2C5}" srcOrd="0" destOrd="0" presId="urn:microsoft.com/office/officeart/2005/8/layout/list1"/>
    <dgm:cxn modelId="{07C4B0CC-178D-416C-88CE-C6E87B54E392}" type="presParOf" srcId="{621EE4A0-9977-447E-99D3-17FADF8A18A4}" destId="{E82E1C27-BB2D-436F-A3A5-1796A79484C9}" srcOrd="1" destOrd="0" presId="urn:microsoft.com/office/officeart/2005/8/layout/list1"/>
    <dgm:cxn modelId="{CA25D811-72D1-4F57-9C94-9C7DE0C47953}" type="presParOf" srcId="{FDE5F8AA-F310-4330-A682-D7329A6C685D}" destId="{ED7E124D-D2B9-4BDF-828C-2BB7903D813F}" srcOrd="5" destOrd="0" presId="urn:microsoft.com/office/officeart/2005/8/layout/list1"/>
    <dgm:cxn modelId="{E756BA18-F5E2-47B9-B4C8-A2D6EBD9565E}" type="presParOf" srcId="{FDE5F8AA-F310-4330-A682-D7329A6C685D}" destId="{0D07D744-F684-4B8B-813A-ABD966C01F47}" srcOrd="6" destOrd="0" presId="urn:microsoft.com/office/officeart/2005/8/layout/list1"/>
    <dgm:cxn modelId="{44D43F79-8DBD-4151-9CAD-95140713371E}" type="presParOf" srcId="{FDE5F8AA-F310-4330-A682-D7329A6C685D}" destId="{DEA3A34A-C210-446E-9576-AF9C7E527F32}" srcOrd="7" destOrd="0" presId="urn:microsoft.com/office/officeart/2005/8/layout/list1"/>
    <dgm:cxn modelId="{BD0789BA-0702-4328-904E-AFB8502FAC89}" type="presParOf" srcId="{FDE5F8AA-F310-4330-A682-D7329A6C685D}" destId="{3AB15BDE-EAF1-4513-ACD5-A6851397A6DF}" srcOrd="8" destOrd="0" presId="urn:microsoft.com/office/officeart/2005/8/layout/list1"/>
    <dgm:cxn modelId="{F640A6AF-D1B6-4B17-9147-DF18C0B17767}" type="presParOf" srcId="{3AB15BDE-EAF1-4513-ACD5-A6851397A6DF}" destId="{C367D390-21A5-4C2B-82A7-C7510F7D21BA}" srcOrd="0" destOrd="0" presId="urn:microsoft.com/office/officeart/2005/8/layout/list1"/>
    <dgm:cxn modelId="{BCB30F47-6711-446D-ACE9-4EEC237BCEF3}" type="presParOf" srcId="{3AB15BDE-EAF1-4513-ACD5-A6851397A6DF}" destId="{9C31EDA4-D769-46CF-9220-A0292D34CCFE}" srcOrd="1" destOrd="0" presId="urn:microsoft.com/office/officeart/2005/8/layout/list1"/>
    <dgm:cxn modelId="{88E38157-6337-4D13-999C-7CDE493FD9CB}" type="presParOf" srcId="{FDE5F8AA-F310-4330-A682-D7329A6C685D}" destId="{5923E40F-180F-465D-90D2-81A4582A8D77}" srcOrd="9" destOrd="0" presId="urn:microsoft.com/office/officeart/2005/8/layout/list1"/>
    <dgm:cxn modelId="{779FF818-CE55-4E2A-A02F-BE7426E18421}" type="presParOf" srcId="{FDE5F8AA-F310-4330-A682-D7329A6C685D}" destId="{4A1D3944-873D-4905-B53D-59099454698F}" srcOrd="10" destOrd="0" presId="urn:microsoft.com/office/officeart/2005/8/layout/list1"/>
    <dgm:cxn modelId="{85402F5A-1568-445E-BBF9-A35BC13AFEBF}" type="presParOf" srcId="{FDE5F8AA-F310-4330-A682-D7329A6C685D}" destId="{3E03F879-017F-4234-8216-375069C23922}" srcOrd="11" destOrd="0" presId="urn:microsoft.com/office/officeart/2005/8/layout/list1"/>
    <dgm:cxn modelId="{C0CCE429-ADFE-4D06-B801-0DE506E3A998}" type="presParOf" srcId="{FDE5F8AA-F310-4330-A682-D7329A6C685D}" destId="{9C7E310B-E78B-4260-80EA-FA6ED4BFA306}" srcOrd="12" destOrd="0" presId="urn:microsoft.com/office/officeart/2005/8/layout/list1"/>
    <dgm:cxn modelId="{723D1561-ABE0-4114-8CBA-8955E865554B}" type="presParOf" srcId="{9C7E310B-E78B-4260-80EA-FA6ED4BFA306}" destId="{810361D2-FD05-4D56-A402-D5099F28E72A}" srcOrd="0" destOrd="0" presId="urn:microsoft.com/office/officeart/2005/8/layout/list1"/>
    <dgm:cxn modelId="{FDA4E0FC-5816-42F5-955D-9F5BC92FE0A4}" type="presParOf" srcId="{9C7E310B-E78B-4260-80EA-FA6ED4BFA306}" destId="{A74EA73D-ADA7-4ACE-8476-02BBA9CCF0AA}" srcOrd="1" destOrd="0" presId="urn:microsoft.com/office/officeart/2005/8/layout/list1"/>
    <dgm:cxn modelId="{E5F433E1-A925-468D-9A01-EAE0BCBEBDFA}" type="presParOf" srcId="{FDE5F8AA-F310-4330-A682-D7329A6C685D}" destId="{5E5106C8-478C-4875-A8A1-2812127B0556}" srcOrd="13" destOrd="0" presId="urn:microsoft.com/office/officeart/2005/8/layout/list1"/>
    <dgm:cxn modelId="{6822A06B-27BD-4B16-BFE9-E1F0D30A2FDC}" type="presParOf" srcId="{FDE5F8AA-F310-4330-A682-D7329A6C685D}" destId="{8CDB6668-3A56-4BF2-9927-5FB06465C3EC}" srcOrd="14" destOrd="0" presId="urn:microsoft.com/office/officeart/2005/8/layout/list1"/>
    <dgm:cxn modelId="{4743C749-8082-4109-8FC4-638C905BA027}" type="presParOf" srcId="{FDE5F8AA-F310-4330-A682-D7329A6C685D}" destId="{BD10BEFF-082B-42E1-9412-00CFC3E18D73}" srcOrd="15" destOrd="0" presId="urn:microsoft.com/office/officeart/2005/8/layout/list1"/>
    <dgm:cxn modelId="{780C21F4-980B-40DE-B73A-811998AB2B46}" type="presParOf" srcId="{FDE5F8AA-F310-4330-A682-D7329A6C685D}" destId="{2F07BDB1-C662-479E-B409-3849A1A8662D}" srcOrd="16" destOrd="0" presId="urn:microsoft.com/office/officeart/2005/8/layout/list1"/>
    <dgm:cxn modelId="{76D075C7-53C9-488F-BAED-E64B9E24FAB6}" type="presParOf" srcId="{2F07BDB1-C662-479E-B409-3849A1A8662D}" destId="{0A222A81-3ECC-4A07-AFA2-3C7E3F59B467}" srcOrd="0" destOrd="0" presId="urn:microsoft.com/office/officeart/2005/8/layout/list1"/>
    <dgm:cxn modelId="{E7244C58-5212-4228-9E92-CB5795A62D98}" type="presParOf" srcId="{2F07BDB1-C662-479E-B409-3849A1A8662D}" destId="{52D35115-FCBA-4219-B6EA-B571A872A9AE}" srcOrd="1" destOrd="0" presId="urn:microsoft.com/office/officeart/2005/8/layout/list1"/>
    <dgm:cxn modelId="{01D3E896-6BB4-41C4-B1DF-B433289F84B7}" type="presParOf" srcId="{FDE5F8AA-F310-4330-A682-D7329A6C685D}" destId="{29A5F140-E1E5-40E8-8902-9E48A6A7AAF6}" srcOrd="17" destOrd="0" presId="urn:microsoft.com/office/officeart/2005/8/layout/list1"/>
    <dgm:cxn modelId="{059621C8-9008-4A38-815F-8BFBF0B7D3B3}" type="presParOf" srcId="{FDE5F8AA-F310-4330-A682-D7329A6C685D}" destId="{60F466F2-5D43-43AD-98AC-0E2ED1341899}" srcOrd="18" destOrd="0" presId="urn:microsoft.com/office/officeart/2005/8/layout/list1"/>
    <dgm:cxn modelId="{2F8ADD14-2057-4612-9BCC-8DD50B1D349E}" type="presParOf" srcId="{FDE5F8AA-F310-4330-A682-D7329A6C685D}" destId="{CC4258FA-3C92-4C19-B1A6-EF36E73A2CFD}" srcOrd="19" destOrd="0" presId="urn:microsoft.com/office/officeart/2005/8/layout/list1"/>
    <dgm:cxn modelId="{537DE055-EBB1-403B-BB59-F1DE13CCD3DC}" type="presParOf" srcId="{FDE5F8AA-F310-4330-A682-D7329A6C685D}" destId="{172D1004-B5D9-4A1A-A4B0-50D0352FBA70}" srcOrd="20" destOrd="0" presId="urn:microsoft.com/office/officeart/2005/8/layout/list1"/>
    <dgm:cxn modelId="{B0759C24-F3D8-47E6-9D68-4136D5310689}" type="presParOf" srcId="{172D1004-B5D9-4A1A-A4B0-50D0352FBA70}" destId="{F13EA859-0F3F-4189-B1A4-2073E38793D4}" srcOrd="0" destOrd="0" presId="urn:microsoft.com/office/officeart/2005/8/layout/list1"/>
    <dgm:cxn modelId="{7B2B276F-E561-4981-A510-73E51F9E4E54}" type="presParOf" srcId="{172D1004-B5D9-4A1A-A4B0-50D0352FBA70}" destId="{C7CF3EBF-3F75-4F6F-97EA-FEE1C1835765}" srcOrd="1" destOrd="0" presId="urn:microsoft.com/office/officeart/2005/8/layout/list1"/>
    <dgm:cxn modelId="{86909A31-F221-4452-8FBD-47FB6408E12D}" type="presParOf" srcId="{FDE5F8AA-F310-4330-A682-D7329A6C685D}" destId="{D863B4EF-149B-45B9-B1CC-A9D11AB90FDE}" srcOrd="21" destOrd="0" presId="urn:microsoft.com/office/officeart/2005/8/layout/list1"/>
    <dgm:cxn modelId="{D2E12DE6-C701-4D89-9DEB-250496E54046}" type="presParOf" srcId="{FDE5F8AA-F310-4330-A682-D7329A6C685D}" destId="{C5038CA8-7AD0-4B63-B12F-35A45CACB6FB}" srcOrd="22" destOrd="0" presId="urn:microsoft.com/office/officeart/2005/8/layout/list1"/>
    <dgm:cxn modelId="{97067A33-B3A1-4549-8B8C-9E75C408D037}" type="presParOf" srcId="{FDE5F8AA-F310-4330-A682-D7329A6C685D}" destId="{191D3BF9-2D14-4D9C-8992-D04812EFE665}" srcOrd="23" destOrd="0" presId="urn:microsoft.com/office/officeart/2005/8/layout/list1"/>
    <dgm:cxn modelId="{C143B74E-EFA8-4DFF-9956-C471C25ABA1E}" type="presParOf" srcId="{FDE5F8AA-F310-4330-A682-D7329A6C685D}" destId="{17F19AB0-9ADD-4CFC-AFC3-692865B5165B}" srcOrd="24" destOrd="0" presId="urn:microsoft.com/office/officeart/2005/8/layout/list1"/>
    <dgm:cxn modelId="{86B85082-96FF-4BD9-9349-42A9D641C9E2}" type="presParOf" srcId="{17F19AB0-9ADD-4CFC-AFC3-692865B5165B}" destId="{119784A9-0954-43AA-A31C-FF34313B8349}" srcOrd="0" destOrd="0" presId="urn:microsoft.com/office/officeart/2005/8/layout/list1"/>
    <dgm:cxn modelId="{96EADFEB-1A00-4E9C-8FE6-CBAEC9675723}" type="presParOf" srcId="{17F19AB0-9ADD-4CFC-AFC3-692865B5165B}" destId="{FB7BD897-A088-4754-930B-D355AC347AE5}" srcOrd="1" destOrd="0" presId="urn:microsoft.com/office/officeart/2005/8/layout/list1"/>
    <dgm:cxn modelId="{7E848155-08D8-465F-8A28-E785F0AC2CBF}" type="presParOf" srcId="{FDE5F8AA-F310-4330-A682-D7329A6C685D}" destId="{B610A4D3-B9F4-4BB3-938A-E0867A74D1C3}" srcOrd="25" destOrd="0" presId="urn:microsoft.com/office/officeart/2005/8/layout/list1"/>
    <dgm:cxn modelId="{B7A956AA-6ECA-4684-A07C-D420BACE443B}" type="presParOf" srcId="{FDE5F8AA-F310-4330-A682-D7329A6C685D}" destId="{A7069D5A-EDD2-4DC1-B12E-309E0309A051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9BF440-0E38-4252-8C2E-0543617FF41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B213B0-AAE3-48F3-AE33-53BB8D4432CF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100" b="1" dirty="0" err="1">
              <a:solidFill>
                <a:schemeClr val="bg1"/>
              </a:solidFill>
            </a:rPr>
            <a:t>Penghentian</a:t>
          </a:r>
          <a:endParaRPr lang="en-US" sz="1100" b="1" dirty="0">
            <a:solidFill>
              <a:schemeClr val="bg1"/>
            </a:solidFill>
          </a:endParaRPr>
        </a:p>
      </dgm:t>
    </dgm:pt>
    <dgm:pt modelId="{856E826E-E747-4428-9DE4-AEB2ABF616F0}" type="parTrans" cxnId="{0D10DD83-EB47-4BEE-A7B1-F8CAB7997F4D}">
      <dgm:prSet/>
      <dgm:spPr/>
      <dgm:t>
        <a:bodyPr/>
        <a:lstStyle/>
        <a:p>
          <a:endParaRPr lang="en-US"/>
        </a:p>
      </dgm:t>
    </dgm:pt>
    <dgm:pt modelId="{AD491FDD-F767-4184-8424-6A2FCEBF3A4C}" type="sibTrans" cxnId="{0D10DD83-EB47-4BEE-A7B1-F8CAB7997F4D}">
      <dgm:prSet/>
      <dgm:spPr/>
      <dgm:t>
        <a:bodyPr/>
        <a:lstStyle/>
        <a:p>
          <a:endParaRPr lang="en-US"/>
        </a:p>
      </dgm:t>
    </dgm:pt>
    <dgm:pt modelId="{AC2ED1EA-C10D-4F57-A41D-61CE981D7209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b="1">
              <a:solidFill>
                <a:schemeClr val="bg1"/>
              </a:solidFill>
            </a:rPr>
            <a:t>Pemeriksaan</a:t>
          </a:r>
        </a:p>
      </dgm:t>
    </dgm:pt>
    <dgm:pt modelId="{1837D21F-D3B8-47BD-A832-C25D120B5DE9}" type="parTrans" cxnId="{8457998A-C384-4F87-B07B-4969DE1A9F25}">
      <dgm:prSet/>
      <dgm:spPr/>
      <dgm:t>
        <a:bodyPr/>
        <a:lstStyle/>
        <a:p>
          <a:endParaRPr lang="en-US"/>
        </a:p>
      </dgm:t>
    </dgm:pt>
    <dgm:pt modelId="{9EB33CA8-430C-4712-81B4-D410BA1736EE}" type="sibTrans" cxnId="{8457998A-C384-4F87-B07B-4969DE1A9F25}">
      <dgm:prSet/>
      <dgm:spPr/>
      <dgm:t>
        <a:bodyPr/>
        <a:lstStyle/>
        <a:p>
          <a:endParaRPr lang="en-US"/>
        </a:p>
      </dgm:t>
    </dgm:pt>
    <dgm:pt modelId="{D116EDC3-B9F5-4A9F-9944-504E3280B750}">
      <dgm:prSet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050" b="1">
              <a:solidFill>
                <a:schemeClr val="bg1"/>
              </a:solidFill>
            </a:rPr>
            <a:t>Penegahan</a:t>
          </a:r>
        </a:p>
      </dgm:t>
    </dgm:pt>
    <dgm:pt modelId="{11C8388D-F5F0-4B7C-8336-8F9E166C029B}" type="parTrans" cxnId="{45BA56B5-7099-49BA-894E-FA098B351FCB}">
      <dgm:prSet/>
      <dgm:spPr/>
      <dgm:t>
        <a:bodyPr/>
        <a:lstStyle/>
        <a:p>
          <a:endParaRPr lang="en-US"/>
        </a:p>
      </dgm:t>
    </dgm:pt>
    <dgm:pt modelId="{3B4760DC-1207-40C9-BB4B-439268EB3416}" type="sibTrans" cxnId="{45BA56B5-7099-49BA-894E-FA098B351FCB}">
      <dgm:prSet/>
      <dgm:spPr/>
      <dgm:t>
        <a:bodyPr/>
        <a:lstStyle/>
        <a:p>
          <a:endParaRPr lang="en-US"/>
        </a:p>
      </dgm:t>
    </dgm:pt>
    <dgm:pt modelId="{F139FCB9-42D5-4E1F-A48E-42D02093593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050" b="1">
              <a:solidFill>
                <a:schemeClr val="bg1"/>
              </a:solidFill>
            </a:rPr>
            <a:t>Penyegelan</a:t>
          </a:r>
        </a:p>
      </dgm:t>
    </dgm:pt>
    <dgm:pt modelId="{0DF79874-7FD4-44CD-AF94-90B09266EF4D}" type="parTrans" cxnId="{FD13A0DE-FDC3-4C69-B9AB-7C5F519B2DEA}">
      <dgm:prSet/>
      <dgm:spPr/>
      <dgm:t>
        <a:bodyPr/>
        <a:lstStyle/>
        <a:p>
          <a:endParaRPr lang="en-US"/>
        </a:p>
      </dgm:t>
    </dgm:pt>
    <dgm:pt modelId="{4FEB2CF1-6238-47E9-A9D0-3C7087A3D1EE}" type="sibTrans" cxnId="{FD13A0DE-FDC3-4C69-B9AB-7C5F519B2DEA}">
      <dgm:prSet/>
      <dgm:spPr/>
      <dgm:t>
        <a:bodyPr/>
        <a:lstStyle/>
        <a:p>
          <a:endParaRPr lang="en-US"/>
        </a:p>
      </dgm:t>
    </dgm:pt>
    <dgm:pt modelId="{7F14BA47-B58D-48D3-9CF3-274C47FD368D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1200" b="1" dirty="0" err="1">
              <a:solidFill>
                <a:schemeClr val="bg1"/>
              </a:solidFill>
            </a:rPr>
            <a:t>Penindakan</a:t>
          </a:r>
          <a:endParaRPr lang="en-US" sz="1200" b="1" dirty="0">
            <a:solidFill>
              <a:schemeClr val="bg1"/>
            </a:solidFill>
          </a:endParaRPr>
        </a:p>
      </dgm:t>
    </dgm:pt>
    <dgm:pt modelId="{06B03C8E-CDAA-4D2A-AF96-0AC1101878F4}" type="sibTrans" cxnId="{AAE54E33-6878-4DC3-A1F5-82201920E10F}">
      <dgm:prSet/>
      <dgm:spPr/>
      <dgm:t>
        <a:bodyPr/>
        <a:lstStyle/>
        <a:p>
          <a:endParaRPr lang="en-US"/>
        </a:p>
      </dgm:t>
    </dgm:pt>
    <dgm:pt modelId="{D458E6BA-FB88-4198-AB48-61FF9D4887E0}" type="parTrans" cxnId="{AAE54E33-6878-4DC3-A1F5-82201920E10F}">
      <dgm:prSet/>
      <dgm:spPr/>
      <dgm:t>
        <a:bodyPr/>
        <a:lstStyle/>
        <a:p>
          <a:endParaRPr lang="en-US"/>
        </a:p>
      </dgm:t>
    </dgm:pt>
    <dgm:pt modelId="{1E89922D-0AD2-42AF-ADDD-48E1C6C916A0}">
      <dgm:prSet custT="1"/>
      <dgm:spPr/>
      <dgm:t>
        <a:bodyPr/>
        <a:lstStyle/>
        <a:p>
          <a:r>
            <a:rPr lang="en-US" sz="1050">
              <a:solidFill>
                <a:schemeClr val="bg1"/>
              </a:solidFill>
            </a:rPr>
            <a:t>Blokir PC</a:t>
          </a:r>
        </a:p>
      </dgm:t>
    </dgm:pt>
    <dgm:pt modelId="{11505696-2769-4FA2-90C4-C09D356E1FC3}" type="parTrans" cxnId="{7B21AA19-62D2-417F-BEF4-48824BD72F8B}">
      <dgm:prSet/>
      <dgm:spPr/>
      <dgm:t>
        <a:bodyPr/>
        <a:lstStyle/>
        <a:p>
          <a:endParaRPr lang="en-US"/>
        </a:p>
      </dgm:t>
    </dgm:pt>
    <dgm:pt modelId="{A7F9663E-A9E8-448A-A193-4993EF2BAE38}" type="sibTrans" cxnId="{7B21AA19-62D2-417F-BEF4-48824BD72F8B}">
      <dgm:prSet/>
      <dgm:spPr/>
      <dgm:t>
        <a:bodyPr/>
        <a:lstStyle/>
        <a:p>
          <a:endParaRPr lang="en-US"/>
        </a:p>
      </dgm:t>
    </dgm:pt>
    <dgm:pt modelId="{077C318B-199D-4761-8B57-23909ADDE952}" type="pres">
      <dgm:prSet presAssocID="{AC9BF440-0E38-4252-8C2E-0543617FF41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1BEC95E-6D9E-467F-8FFD-8EA7BB842774}" type="pres">
      <dgm:prSet presAssocID="{7F14BA47-B58D-48D3-9CF3-274C47FD368D}" presName="hierRoot1" presStyleCnt="0">
        <dgm:presLayoutVars>
          <dgm:hierBranch val="init"/>
        </dgm:presLayoutVars>
      </dgm:prSet>
      <dgm:spPr/>
    </dgm:pt>
    <dgm:pt modelId="{FC4CEDEA-4137-498C-86D8-75C9CD4B15D3}" type="pres">
      <dgm:prSet presAssocID="{7F14BA47-B58D-48D3-9CF3-274C47FD368D}" presName="rootComposite1" presStyleCnt="0"/>
      <dgm:spPr/>
    </dgm:pt>
    <dgm:pt modelId="{40EEEB2A-E94F-4221-9F15-59EC1D37AD1D}" type="pres">
      <dgm:prSet presAssocID="{7F14BA47-B58D-48D3-9CF3-274C47FD368D}" presName="rootText1" presStyleLbl="node0" presStyleIdx="0" presStyleCnt="1" custScaleX="164991">
        <dgm:presLayoutVars>
          <dgm:chPref val="3"/>
        </dgm:presLayoutVars>
      </dgm:prSet>
      <dgm:spPr/>
    </dgm:pt>
    <dgm:pt modelId="{AF0270FA-C3A3-4792-9FD4-1132C0411956}" type="pres">
      <dgm:prSet presAssocID="{7F14BA47-B58D-48D3-9CF3-274C47FD368D}" presName="rootConnector1" presStyleLbl="node1" presStyleIdx="0" presStyleCnt="0"/>
      <dgm:spPr/>
    </dgm:pt>
    <dgm:pt modelId="{AD73CFB5-F7D5-4296-A63E-25304FA01FFD}" type="pres">
      <dgm:prSet presAssocID="{7F14BA47-B58D-48D3-9CF3-274C47FD368D}" presName="hierChild2" presStyleCnt="0"/>
      <dgm:spPr/>
    </dgm:pt>
    <dgm:pt modelId="{090FF445-E988-4782-B8BF-BEB879B84D90}" type="pres">
      <dgm:prSet presAssocID="{856E826E-E747-4428-9DE4-AEB2ABF616F0}" presName="Name37" presStyleLbl="parChTrans1D2" presStyleIdx="0" presStyleCnt="5"/>
      <dgm:spPr/>
    </dgm:pt>
    <dgm:pt modelId="{82B03400-8BD8-4219-8B98-A8BD1CBE855B}" type="pres">
      <dgm:prSet presAssocID="{81B213B0-AAE3-48F3-AE33-53BB8D4432CF}" presName="hierRoot2" presStyleCnt="0">
        <dgm:presLayoutVars>
          <dgm:hierBranch val="init"/>
        </dgm:presLayoutVars>
      </dgm:prSet>
      <dgm:spPr/>
    </dgm:pt>
    <dgm:pt modelId="{277C00E2-93D8-4AEE-B53B-AEBF256A5E04}" type="pres">
      <dgm:prSet presAssocID="{81B213B0-AAE3-48F3-AE33-53BB8D4432CF}" presName="rootComposite" presStyleCnt="0"/>
      <dgm:spPr/>
    </dgm:pt>
    <dgm:pt modelId="{59159662-3CDA-4401-BC01-1D087F03107C}" type="pres">
      <dgm:prSet presAssocID="{81B213B0-AAE3-48F3-AE33-53BB8D4432CF}" presName="rootText" presStyleLbl="node2" presStyleIdx="0" presStyleCnt="5" custScaleX="133345">
        <dgm:presLayoutVars>
          <dgm:chPref val="3"/>
        </dgm:presLayoutVars>
      </dgm:prSet>
      <dgm:spPr/>
    </dgm:pt>
    <dgm:pt modelId="{34CB6818-45B4-4C69-89CA-CE10E968C50F}" type="pres">
      <dgm:prSet presAssocID="{81B213B0-AAE3-48F3-AE33-53BB8D4432CF}" presName="rootConnector" presStyleLbl="node2" presStyleIdx="0" presStyleCnt="5"/>
      <dgm:spPr/>
    </dgm:pt>
    <dgm:pt modelId="{B0444C7B-6BDE-4BD2-898A-D3FACF02B8E7}" type="pres">
      <dgm:prSet presAssocID="{81B213B0-AAE3-48F3-AE33-53BB8D4432CF}" presName="hierChild4" presStyleCnt="0"/>
      <dgm:spPr/>
    </dgm:pt>
    <dgm:pt modelId="{B48E0621-0417-4780-A85D-1226428AEF52}" type="pres">
      <dgm:prSet presAssocID="{81B213B0-AAE3-48F3-AE33-53BB8D4432CF}" presName="hierChild5" presStyleCnt="0"/>
      <dgm:spPr/>
    </dgm:pt>
    <dgm:pt modelId="{FE18DE2A-72B3-4303-AC3E-8D3FE3B98AAB}" type="pres">
      <dgm:prSet presAssocID="{1837D21F-D3B8-47BD-A832-C25D120B5DE9}" presName="Name37" presStyleLbl="parChTrans1D2" presStyleIdx="1" presStyleCnt="5"/>
      <dgm:spPr/>
    </dgm:pt>
    <dgm:pt modelId="{5B01D0C8-0FC8-4A97-AAB1-191060085C06}" type="pres">
      <dgm:prSet presAssocID="{AC2ED1EA-C10D-4F57-A41D-61CE981D7209}" presName="hierRoot2" presStyleCnt="0">
        <dgm:presLayoutVars>
          <dgm:hierBranch val="init"/>
        </dgm:presLayoutVars>
      </dgm:prSet>
      <dgm:spPr/>
    </dgm:pt>
    <dgm:pt modelId="{07241F51-A575-4C01-B293-05ABB2AA5942}" type="pres">
      <dgm:prSet presAssocID="{AC2ED1EA-C10D-4F57-A41D-61CE981D7209}" presName="rootComposite" presStyleCnt="0"/>
      <dgm:spPr/>
    </dgm:pt>
    <dgm:pt modelId="{46F35623-2056-4235-B780-00AC6990DB81}" type="pres">
      <dgm:prSet presAssocID="{AC2ED1EA-C10D-4F57-A41D-61CE981D7209}" presName="rootText" presStyleLbl="node2" presStyleIdx="1" presStyleCnt="5" custScaleX="133315" custLinFactNeighborX="-8604" custLinFactNeighborY="3515">
        <dgm:presLayoutVars>
          <dgm:chPref val="3"/>
        </dgm:presLayoutVars>
      </dgm:prSet>
      <dgm:spPr/>
    </dgm:pt>
    <dgm:pt modelId="{B0A265B9-7786-4EE7-B96D-3981DD9E6DB6}" type="pres">
      <dgm:prSet presAssocID="{AC2ED1EA-C10D-4F57-A41D-61CE981D7209}" presName="rootConnector" presStyleLbl="node2" presStyleIdx="1" presStyleCnt="5"/>
      <dgm:spPr/>
    </dgm:pt>
    <dgm:pt modelId="{C364ED42-0349-4F33-BB93-1D8E8AF40CED}" type="pres">
      <dgm:prSet presAssocID="{AC2ED1EA-C10D-4F57-A41D-61CE981D7209}" presName="hierChild4" presStyleCnt="0"/>
      <dgm:spPr/>
    </dgm:pt>
    <dgm:pt modelId="{E2365ED0-2A56-4454-90AB-5F0875C7B429}" type="pres">
      <dgm:prSet presAssocID="{AC2ED1EA-C10D-4F57-A41D-61CE981D7209}" presName="hierChild5" presStyleCnt="0"/>
      <dgm:spPr/>
    </dgm:pt>
    <dgm:pt modelId="{D2665106-545C-4535-8FF3-26EE7F2FEADB}" type="pres">
      <dgm:prSet presAssocID="{11C8388D-F5F0-4B7C-8336-8F9E166C029B}" presName="Name37" presStyleLbl="parChTrans1D2" presStyleIdx="2" presStyleCnt="5"/>
      <dgm:spPr/>
    </dgm:pt>
    <dgm:pt modelId="{55E62E12-863E-4074-A1A1-B54D9A455C4E}" type="pres">
      <dgm:prSet presAssocID="{D116EDC3-B9F5-4A9F-9944-504E3280B750}" presName="hierRoot2" presStyleCnt="0">
        <dgm:presLayoutVars>
          <dgm:hierBranch val="init"/>
        </dgm:presLayoutVars>
      </dgm:prSet>
      <dgm:spPr/>
    </dgm:pt>
    <dgm:pt modelId="{6DF81004-66D5-46B8-910A-8CA5D9D3CEF5}" type="pres">
      <dgm:prSet presAssocID="{D116EDC3-B9F5-4A9F-9944-504E3280B750}" presName="rootComposite" presStyleCnt="0"/>
      <dgm:spPr/>
    </dgm:pt>
    <dgm:pt modelId="{81820019-7D2C-4BC2-8F4A-49735EDEE6FD}" type="pres">
      <dgm:prSet presAssocID="{D116EDC3-B9F5-4A9F-9944-504E3280B750}" presName="rootText" presStyleLbl="node2" presStyleIdx="2" presStyleCnt="5" custScaleX="116910" custLinFactNeighborX="-3410" custLinFactNeighborY="2841">
        <dgm:presLayoutVars>
          <dgm:chPref val="3"/>
        </dgm:presLayoutVars>
      </dgm:prSet>
      <dgm:spPr/>
    </dgm:pt>
    <dgm:pt modelId="{124DFEC5-1A9D-4491-9AF3-B97DC45E0658}" type="pres">
      <dgm:prSet presAssocID="{D116EDC3-B9F5-4A9F-9944-504E3280B750}" presName="rootConnector" presStyleLbl="node2" presStyleIdx="2" presStyleCnt="5"/>
      <dgm:spPr/>
    </dgm:pt>
    <dgm:pt modelId="{23EA1742-F97D-4D7C-ABAC-E8D52787C082}" type="pres">
      <dgm:prSet presAssocID="{D116EDC3-B9F5-4A9F-9944-504E3280B750}" presName="hierChild4" presStyleCnt="0"/>
      <dgm:spPr/>
    </dgm:pt>
    <dgm:pt modelId="{BABE061E-0EEB-406F-9D08-95ED6DD41505}" type="pres">
      <dgm:prSet presAssocID="{D116EDC3-B9F5-4A9F-9944-504E3280B750}" presName="hierChild5" presStyleCnt="0"/>
      <dgm:spPr/>
    </dgm:pt>
    <dgm:pt modelId="{90B5AD25-D81B-4449-8F21-9BF6236861DF}" type="pres">
      <dgm:prSet presAssocID="{0DF79874-7FD4-44CD-AF94-90B09266EF4D}" presName="Name37" presStyleLbl="parChTrans1D2" presStyleIdx="3" presStyleCnt="5"/>
      <dgm:spPr/>
    </dgm:pt>
    <dgm:pt modelId="{CE74294C-FE35-4679-B787-DADFFBB80631}" type="pres">
      <dgm:prSet presAssocID="{F139FCB9-42D5-4E1F-A48E-42D02093593D}" presName="hierRoot2" presStyleCnt="0">
        <dgm:presLayoutVars>
          <dgm:hierBranch val="init"/>
        </dgm:presLayoutVars>
      </dgm:prSet>
      <dgm:spPr/>
    </dgm:pt>
    <dgm:pt modelId="{0636649D-1E01-4D48-94D9-7601E33801D3}" type="pres">
      <dgm:prSet presAssocID="{F139FCB9-42D5-4E1F-A48E-42D02093593D}" presName="rootComposite" presStyleCnt="0"/>
      <dgm:spPr/>
    </dgm:pt>
    <dgm:pt modelId="{258553A0-CF24-4EF2-A88D-78A3B280102D}" type="pres">
      <dgm:prSet presAssocID="{F139FCB9-42D5-4E1F-A48E-42D02093593D}" presName="rootText" presStyleLbl="node2" presStyleIdx="3" presStyleCnt="5" custScaleX="115955" custLinFactNeighborX="-3554" custLinFactNeighborY="768">
        <dgm:presLayoutVars>
          <dgm:chPref val="3"/>
        </dgm:presLayoutVars>
      </dgm:prSet>
      <dgm:spPr/>
    </dgm:pt>
    <dgm:pt modelId="{030B7230-AA48-4F9B-8993-E25B178D3BCC}" type="pres">
      <dgm:prSet presAssocID="{F139FCB9-42D5-4E1F-A48E-42D02093593D}" presName="rootConnector" presStyleLbl="node2" presStyleIdx="3" presStyleCnt="5"/>
      <dgm:spPr/>
    </dgm:pt>
    <dgm:pt modelId="{32908094-7F1F-42E1-ADEF-6CE7ADC9603C}" type="pres">
      <dgm:prSet presAssocID="{F139FCB9-42D5-4E1F-A48E-42D02093593D}" presName="hierChild4" presStyleCnt="0"/>
      <dgm:spPr/>
    </dgm:pt>
    <dgm:pt modelId="{EC75DD66-16B8-423F-A9F0-D661A33F5457}" type="pres">
      <dgm:prSet presAssocID="{F139FCB9-42D5-4E1F-A48E-42D02093593D}" presName="hierChild5" presStyleCnt="0"/>
      <dgm:spPr/>
    </dgm:pt>
    <dgm:pt modelId="{EBFA0F46-2B5E-47C7-B648-1C5286EF1AEE}" type="pres">
      <dgm:prSet presAssocID="{11505696-2769-4FA2-90C4-C09D356E1FC3}" presName="Name37" presStyleLbl="parChTrans1D2" presStyleIdx="4" presStyleCnt="5"/>
      <dgm:spPr/>
    </dgm:pt>
    <dgm:pt modelId="{74C06CAD-00F2-41CE-995E-7F6E64C0A6CB}" type="pres">
      <dgm:prSet presAssocID="{1E89922D-0AD2-42AF-ADDD-48E1C6C916A0}" presName="hierRoot2" presStyleCnt="0">
        <dgm:presLayoutVars>
          <dgm:hierBranch val="init"/>
        </dgm:presLayoutVars>
      </dgm:prSet>
      <dgm:spPr/>
    </dgm:pt>
    <dgm:pt modelId="{0EE816D1-1022-42CD-8E87-12FE74C8CBBD}" type="pres">
      <dgm:prSet presAssocID="{1E89922D-0AD2-42AF-ADDD-48E1C6C916A0}" presName="rootComposite" presStyleCnt="0"/>
      <dgm:spPr/>
    </dgm:pt>
    <dgm:pt modelId="{571FF740-D16A-4D8C-8157-73C4222E1C93}" type="pres">
      <dgm:prSet presAssocID="{1E89922D-0AD2-42AF-ADDD-48E1C6C916A0}" presName="rootText" presStyleLbl="node2" presStyleIdx="4" presStyleCnt="5" custLinFactNeighborX="-12747" custLinFactNeighborY="592">
        <dgm:presLayoutVars>
          <dgm:chPref val="3"/>
        </dgm:presLayoutVars>
      </dgm:prSet>
      <dgm:spPr/>
    </dgm:pt>
    <dgm:pt modelId="{74FAB11C-12BA-4394-8FA0-C1081FEC7466}" type="pres">
      <dgm:prSet presAssocID="{1E89922D-0AD2-42AF-ADDD-48E1C6C916A0}" presName="rootConnector" presStyleLbl="node2" presStyleIdx="4" presStyleCnt="5"/>
      <dgm:spPr/>
    </dgm:pt>
    <dgm:pt modelId="{1344BB40-775E-4C2F-ABAA-E2105BE58002}" type="pres">
      <dgm:prSet presAssocID="{1E89922D-0AD2-42AF-ADDD-48E1C6C916A0}" presName="hierChild4" presStyleCnt="0"/>
      <dgm:spPr/>
    </dgm:pt>
    <dgm:pt modelId="{C754FDE4-85C8-4DF4-BE5C-555F845C93C9}" type="pres">
      <dgm:prSet presAssocID="{1E89922D-0AD2-42AF-ADDD-48E1C6C916A0}" presName="hierChild5" presStyleCnt="0"/>
      <dgm:spPr/>
    </dgm:pt>
    <dgm:pt modelId="{9D1D2915-6BDB-46B4-BE90-74F3B87F2DC5}" type="pres">
      <dgm:prSet presAssocID="{7F14BA47-B58D-48D3-9CF3-274C47FD368D}" presName="hierChild3" presStyleCnt="0"/>
      <dgm:spPr/>
    </dgm:pt>
  </dgm:ptLst>
  <dgm:cxnLst>
    <dgm:cxn modelId="{7B21AA19-62D2-417F-BEF4-48824BD72F8B}" srcId="{7F14BA47-B58D-48D3-9CF3-274C47FD368D}" destId="{1E89922D-0AD2-42AF-ADDD-48E1C6C916A0}" srcOrd="4" destOrd="0" parTransId="{11505696-2769-4FA2-90C4-C09D356E1FC3}" sibTransId="{A7F9663E-A9E8-448A-A193-4993EF2BAE38}"/>
    <dgm:cxn modelId="{FEC55E1A-DC0A-49FD-A1AF-2C663352F96C}" type="presOf" srcId="{1E89922D-0AD2-42AF-ADDD-48E1C6C916A0}" destId="{571FF740-D16A-4D8C-8157-73C4222E1C93}" srcOrd="0" destOrd="0" presId="urn:microsoft.com/office/officeart/2005/8/layout/orgChart1"/>
    <dgm:cxn modelId="{4D70611A-E0AE-4B05-9071-775317F750B9}" type="presOf" srcId="{D116EDC3-B9F5-4A9F-9944-504E3280B750}" destId="{124DFEC5-1A9D-4491-9AF3-B97DC45E0658}" srcOrd="1" destOrd="0" presId="urn:microsoft.com/office/officeart/2005/8/layout/orgChart1"/>
    <dgm:cxn modelId="{0422A41A-002F-4764-BAA4-A0FD7EC287B0}" type="presOf" srcId="{81B213B0-AAE3-48F3-AE33-53BB8D4432CF}" destId="{59159662-3CDA-4401-BC01-1D087F03107C}" srcOrd="0" destOrd="0" presId="urn:microsoft.com/office/officeart/2005/8/layout/orgChart1"/>
    <dgm:cxn modelId="{AAE54E33-6878-4DC3-A1F5-82201920E10F}" srcId="{AC9BF440-0E38-4252-8C2E-0543617FF41E}" destId="{7F14BA47-B58D-48D3-9CF3-274C47FD368D}" srcOrd="0" destOrd="0" parTransId="{D458E6BA-FB88-4198-AB48-61FF9D4887E0}" sibTransId="{06B03C8E-CDAA-4D2A-AF96-0AC1101878F4}"/>
    <dgm:cxn modelId="{F6DEA43C-FFF0-4E73-856F-715D7AB67D9E}" type="presOf" srcId="{AC2ED1EA-C10D-4F57-A41D-61CE981D7209}" destId="{46F35623-2056-4235-B780-00AC6990DB81}" srcOrd="0" destOrd="0" presId="urn:microsoft.com/office/officeart/2005/8/layout/orgChart1"/>
    <dgm:cxn modelId="{171B4D4F-C983-465F-BE05-B864A236E3D1}" type="presOf" srcId="{856E826E-E747-4428-9DE4-AEB2ABF616F0}" destId="{090FF445-E988-4782-B8BF-BEB879B84D90}" srcOrd="0" destOrd="0" presId="urn:microsoft.com/office/officeart/2005/8/layout/orgChart1"/>
    <dgm:cxn modelId="{7B995155-4EC1-4A6C-9102-37D36C960932}" type="presOf" srcId="{0DF79874-7FD4-44CD-AF94-90B09266EF4D}" destId="{90B5AD25-D81B-4449-8F21-9BF6236861DF}" srcOrd="0" destOrd="0" presId="urn:microsoft.com/office/officeart/2005/8/layout/orgChart1"/>
    <dgm:cxn modelId="{EA5F7582-F098-4379-99A1-A14A24A64FEC}" type="presOf" srcId="{D116EDC3-B9F5-4A9F-9944-504E3280B750}" destId="{81820019-7D2C-4BC2-8F4A-49735EDEE6FD}" srcOrd="0" destOrd="0" presId="urn:microsoft.com/office/officeart/2005/8/layout/orgChart1"/>
    <dgm:cxn modelId="{0D10DD83-EB47-4BEE-A7B1-F8CAB7997F4D}" srcId="{7F14BA47-B58D-48D3-9CF3-274C47FD368D}" destId="{81B213B0-AAE3-48F3-AE33-53BB8D4432CF}" srcOrd="0" destOrd="0" parTransId="{856E826E-E747-4428-9DE4-AEB2ABF616F0}" sibTransId="{AD491FDD-F767-4184-8424-6A2FCEBF3A4C}"/>
    <dgm:cxn modelId="{8457998A-C384-4F87-B07B-4969DE1A9F25}" srcId="{7F14BA47-B58D-48D3-9CF3-274C47FD368D}" destId="{AC2ED1EA-C10D-4F57-A41D-61CE981D7209}" srcOrd="1" destOrd="0" parTransId="{1837D21F-D3B8-47BD-A832-C25D120B5DE9}" sibTransId="{9EB33CA8-430C-4712-81B4-D410BA1736EE}"/>
    <dgm:cxn modelId="{5414C597-D440-4819-9AFE-73E08802C36B}" type="presOf" srcId="{7F14BA47-B58D-48D3-9CF3-274C47FD368D}" destId="{AF0270FA-C3A3-4792-9FD4-1132C0411956}" srcOrd="1" destOrd="0" presId="urn:microsoft.com/office/officeart/2005/8/layout/orgChart1"/>
    <dgm:cxn modelId="{62B57A98-D2DE-489A-80D7-9F53D7A84F04}" type="presOf" srcId="{AC2ED1EA-C10D-4F57-A41D-61CE981D7209}" destId="{B0A265B9-7786-4EE7-B96D-3981DD9E6DB6}" srcOrd="1" destOrd="0" presId="urn:microsoft.com/office/officeart/2005/8/layout/orgChart1"/>
    <dgm:cxn modelId="{4ED6B1A1-2EC5-487D-93A3-0082ACABA46B}" type="presOf" srcId="{1837D21F-D3B8-47BD-A832-C25D120B5DE9}" destId="{FE18DE2A-72B3-4303-AC3E-8D3FE3B98AAB}" srcOrd="0" destOrd="0" presId="urn:microsoft.com/office/officeart/2005/8/layout/orgChart1"/>
    <dgm:cxn modelId="{9E8728A5-32D2-4A0F-8F7C-BC3EE89B81EB}" type="presOf" srcId="{F139FCB9-42D5-4E1F-A48E-42D02093593D}" destId="{030B7230-AA48-4F9B-8993-E25B178D3BCC}" srcOrd="1" destOrd="0" presId="urn:microsoft.com/office/officeart/2005/8/layout/orgChart1"/>
    <dgm:cxn modelId="{90DC88B2-9282-4280-950E-818E0BE63D20}" type="presOf" srcId="{F139FCB9-42D5-4E1F-A48E-42D02093593D}" destId="{258553A0-CF24-4EF2-A88D-78A3B280102D}" srcOrd="0" destOrd="0" presId="urn:microsoft.com/office/officeart/2005/8/layout/orgChart1"/>
    <dgm:cxn modelId="{45BA56B5-7099-49BA-894E-FA098B351FCB}" srcId="{7F14BA47-B58D-48D3-9CF3-274C47FD368D}" destId="{D116EDC3-B9F5-4A9F-9944-504E3280B750}" srcOrd="2" destOrd="0" parTransId="{11C8388D-F5F0-4B7C-8336-8F9E166C029B}" sibTransId="{3B4760DC-1207-40C9-BB4B-439268EB3416}"/>
    <dgm:cxn modelId="{013A7ED7-4489-4B5D-B713-AB1DE1030FB4}" type="presOf" srcId="{11505696-2769-4FA2-90C4-C09D356E1FC3}" destId="{EBFA0F46-2B5E-47C7-B648-1C5286EF1AEE}" srcOrd="0" destOrd="0" presId="urn:microsoft.com/office/officeart/2005/8/layout/orgChart1"/>
    <dgm:cxn modelId="{FD13A0DE-FDC3-4C69-B9AB-7C5F519B2DEA}" srcId="{7F14BA47-B58D-48D3-9CF3-274C47FD368D}" destId="{F139FCB9-42D5-4E1F-A48E-42D02093593D}" srcOrd="3" destOrd="0" parTransId="{0DF79874-7FD4-44CD-AF94-90B09266EF4D}" sibTransId="{4FEB2CF1-6238-47E9-A9D0-3C7087A3D1EE}"/>
    <dgm:cxn modelId="{5FCEC9E2-FAAC-4579-9BDD-90A2EB894E36}" type="presOf" srcId="{7F14BA47-B58D-48D3-9CF3-274C47FD368D}" destId="{40EEEB2A-E94F-4221-9F15-59EC1D37AD1D}" srcOrd="0" destOrd="0" presId="urn:microsoft.com/office/officeart/2005/8/layout/orgChart1"/>
    <dgm:cxn modelId="{0AF1E1EB-7E72-49E6-9833-0484EAC504E1}" type="presOf" srcId="{1E89922D-0AD2-42AF-ADDD-48E1C6C916A0}" destId="{74FAB11C-12BA-4394-8FA0-C1081FEC7466}" srcOrd="1" destOrd="0" presId="urn:microsoft.com/office/officeart/2005/8/layout/orgChart1"/>
    <dgm:cxn modelId="{C4215CF4-E8BD-4273-B46E-DBF5A24F2F88}" type="presOf" srcId="{11C8388D-F5F0-4B7C-8336-8F9E166C029B}" destId="{D2665106-545C-4535-8FF3-26EE7F2FEADB}" srcOrd="0" destOrd="0" presId="urn:microsoft.com/office/officeart/2005/8/layout/orgChart1"/>
    <dgm:cxn modelId="{EFE232F7-62C4-4B2B-94E5-4506959ADEE7}" type="presOf" srcId="{AC9BF440-0E38-4252-8C2E-0543617FF41E}" destId="{077C318B-199D-4761-8B57-23909ADDE952}" srcOrd="0" destOrd="0" presId="urn:microsoft.com/office/officeart/2005/8/layout/orgChart1"/>
    <dgm:cxn modelId="{980B70F8-7B81-409A-8928-3253AB311C89}" type="presOf" srcId="{81B213B0-AAE3-48F3-AE33-53BB8D4432CF}" destId="{34CB6818-45B4-4C69-89CA-CE10E968C50F}" srcOrd="1" destOrd="0" presId="urn:microsoft.com/office/officeart/2005/8/layout/orgChart1"/>
    <dgm:cxn modelId="{ABBA161B-0970-4BF6-B6A8-0E77D22732E7}" type="presParOf" srcId="{077C318B-199D-4761-8B57-23909ADDE952}" destId="{81BEC95E-6D9E-467F-8FFD-8EA7BB842774}" srcOrd="0" destOrd="0" presId="urn:microsoft.com/office/officeart/2005/8/layout/orgChart1"/>
    <dgm:cxn modelId="{157F6D33-D6D6-4B4E-B15C-4C5B404D5626}" type="presParOf" srcId="{81BEC95E-6D9E-467F-8FFD-8EA7BB842774}" destId="{FC4CEDEA-4137-498C-86D8-75C9CD4B15D3}" srcOrd="0" destOrd="0" presId="urn:microsoft.com/office/officeart/2005/8/layout/orgChart1"/>
    <dgm:cxn modelId="{10FEB356-7DDD-4987-B8E5-2C24735ACFE9}" type="presParOf" srcId="{FC4CEDEA-4137-498C-86D8-75C9CD4B15D3}" destId="{40EEEB2A-E94F-4221-9F15-59EC1D37AD1D}" srcOrd="0" destOrd="0" presId="urn:microsoft.com/office/officeart/2005/8/layout/orgChart1"/>
    <dgm:cxn modelId="{B4A989B2-2378-4E0B-AB4A-4ABD832631A2}" type="presParOf" srcId="{FC4CEDEA-4137-498C-86D8-75C9CD4B15D3}" destId="{AF0270FA-C3A3-4792-9FD4-1132C0411956}" srcOrd="1" destOrd="0" presId="urn:microsoft.com/office/officeart/2005/8/layout/orgChart1"/>
    <dgm:cxn modelId="{84303B6D-70D1-4055-B7CE-2006FC909E6B}" type="presParOf" srcId="{81BEC95E-6D9E-467F-8FFD-8EA7BB842774}" destId="{AD73CFB5-F7D5-4296-A63E-25304FA01FFD}" srcOrd="1" destOrd="0" presId="urn:microsoft.com/office/officeart/2005/8/layout/orgChart1"/>
    <dgm:cxn modelId="{216C1DA4-0A80-4132-B6F8-C4F196065D97}" type="presParOf" srcId="{AD73CFB5-F7D5-4296-A63E-25304FA01FFD}" destId="{090FF445-E988-4782-B8BF-BEB879B84D90}" srcOrd="0" destOrd="0" presId="urn:microsoft.com/office/officeart/2005/8/layout/orgChart1"/>
    <dgm:cxn modelId="{159904DA-8219-4C82-A5FB-2BAC4F4D053D}" type="presParOf" srcId="{AD73CFB5-F7D5-4296-A63E-25304FA01FFD}" destId="{82B03400-8BD8-4219-8B98-A8BD1CBE855B}" srcOrd="1" destOrd="0" presId="urn:microsoft.com/office/officeart/2005/8/layout/orgChart1"/>
    <dgm:cxn modelId="{2E90346E-1DDB-4A9C-BF65-94C45978B34D}" type="presParOf" srcId="{82B03400-8BD8-4219-8B98-A8BD1CBE855B}" destId="{277C00E2-93D8-4AEE-B53B-AEBF256A5E04}" srcOrd="0" destOrd="0" presId="urn:microsoft.com/office/officeart/2005/8/layout/orgChart1"/>
    <dgm:cxn modelId="{159FDD72-8874-488A-91F4-C3E03B6C3F07}" type="presParOf" srcId="{277C00E2-93D8-4AEE-B53B-AEBF256A5E04}" destId="{59159662-3CDA-4401-BC01-1D087F03107C}" srcOrd="0" destOrd="0" presId="urn:microsoft.com/office/officeart/2005/8/layout/orgChart1"/>
    <dgm:cxn modelId="{45C1F94E-5091-47A8-B5A6-D8D6D7B05EA8}" type="presParOf" srcId="{277C00E2-93D8-4AEE-B53B-AEBF256A5E04}" destId="{34CB6818-45B4-4C69-89CA-CE10E968C50F}" srcOrd="1" destOrd="0" presId="urn:microsoft.com/office/officeart/2005/8/layout/orgChart1"/>
    <dgm:cxn modelId="{2219D1DF-2D54-4BCD-986B-4E3E5127AA13}" type="presParOf" srcId="{82B03400-8BD8-4219-8B98-A8BD1CBE855B}" destId="{B0444C7B-6BDE-4BD2-898A-D3FACF02B8E7}" srcOrd="1" destOrd="0" presId="urn:microsoft.com/office/officeart/2005/8/layout/orgChart1"/>
    <dgm:cxn modelId="{29B2DBA6-CF42-4694-88B2-1B2B580C26C8}" type="presParOf" srcId="{82B03400-8BD8-4219-8B98-A8BD1CBE855B}" destId="{B48E0621-0417-4780-A85D-1226428AEF52}" srcOrd="2" destOrd="0" presId="urn:microsoft.com/office/officeart/2005/8/layout/orgChart1"/>
    <dgm:cxn modelId="{A3774879-3070-42B1-9500-8F0AFA440CE2}" type="presParOf" srcId="{AD73CFB5-F7D5-4296-A63E-25304FA01FFD}" destId="{FE18DE2A-72B3-4303-AC3E-8D3FE3B98AAB}" srcOrd="2" destOrd="0" presId="urn:microsoft.com/office/officeart/2005/8/layout/orgChart1"/>
    <dgm:cxn modelId="{121E6CB4-A688-40FA-9FF6-B84F4FE354AE}" type="presParOf" srcId="{AD73CFB5-F7D5-4296-A63E-25304FA01FFD}" destId="{5B01D0C8-0FC8-4A97-AAB1-191060085C06}" srcOrd="3" destOrd="0" presId="urn:microsoft.com/office/officeart/2005/8/layout/orgChart1"/>
    <dgm:cxn modelId="{F534B75F-D5FC-4DF7-81A9-0D10F4818C39}" type="presParOf" srcId="{5B01D0C8-0FC8-4A97-AAB1-191060085C06}" destId="{07241F51-A575-4C01-B293-05ABB2AA5942}" srcOrd="0" destOrd="0" presId="urn:microsoft.com/office/officeart/2005/8/layout/orgChart1"/>
    <dgm:cxn modelId="{E896AA94-8474-428B-A051-2534EB267EA7}" type="presParOf" srcId="{07241F51-A575-4C01-B293-05ABB2AA5942}" destId="{46F35623-2056-4235-B780-00AC6990DB81}" srcOrd="0" destOrd="0" presId="urn:microsoft.com/office/officeart/2005/8/layout/orgChart1"/>
    <dgm:cxn modelId="{AB39F64E-7CE1-4D9A-9426-60DB0552AA4E}" type="presParOf" srcId="{07241F51-A575-4C01-B293-05ABB2AA5942}" destId="{B0A265B9-7786-4EE7-B96D-3981DD9E6DB6}" srcOrd="1" destOrd="0" presId="urn:microsoft.com/office/officeart/2005/8/layout/orgChart1"/>
    <dgm:cxn modelId="{6E3945BE-27B2-4210-A3BE-48D902FCB96C}" type="presParOf" srcId="{5B01D0C8-0FC8-4A97-AAB1-191060085C06}" destId="{C364ED42-0349-4F33-BB93-1D8E8AF40CED}" srcOrd="1" destOrd="0" presId="urn:microsoft.com/office/officeart/2005/8/layout/orgChart1"/>
    <dgm:cxn modelId="{6609CE71-4967-4487-96EA-68A222769D50}" type="presParOf" srcId="{5B01D0C8-0FC8-4A97-AAB1-191060085C06}" destId="{E2365ED0-2A56-4454-90AB-5F0875C7B429}" srcOrd="2" destOrd="0" presId="urn:microsoft.com/office/officeart/2005/8/layout/orgChart1"/>
    <dgm:cxn modelId="{13E2B495-4C90-4704-B972-6DD28E5CACA2}" type="presParOf" srcId="{AD73CFB5-F7D5-4296-A63E-25304FA01FFD}" destId="{D2665106-545C-4535-8FF3-26EE7F2FEADB}" srcOrd="4" destOrd="0" presId="urn:microsoft.com/office/officeart/2005/8/layout/orgChart1"/>
    <dgm:cxn modelId="{AB07E4B5-6555-45A9-9FD0-48B5DB34D7B9}" type="presParOf" srcId="{AD73CFB5-F7D5-4296-A63E-25304FA01FFD}" destId="{55E62E12-863E-4074-A1A1-B54D9A455C4E}" srcOrd="5" destOrd="0" presId="urn:microsoft.com/office/officeart/2005/8/layout/orgChart1"/>
    <dgm:cxn modelId="{8F454785-6305-4E91-AEE4-22BC9CCECA26}" type="presParOf" srcId="{55E62E12-863E-4074-A1A1-B54D9A455C4E}" destId="{6DF81004-66D5-46B8-910A-8CA5D9D3CEF5}" srcOrd="0" destOrd="0" presId="urn:microsoft.com/office/officeart/2005/8/layout/orgChart1"/>
    <dgm:cxn modelId="{72BFEDEE-AA33-45B8-B0D4-7EF8D487F026}" type="presParOf" srcId="{6DF81004-66D5-46B8-910A-8CA5D9D3CEF5}" destId="{81820019-7D2C-4BC2-8F4A-49735EDEE6FD}" srcOrd="0" destOrd="0" presId="urn:microsoft.com/office/officeart/2005/8/layout/orgChart1"/>
    <dgm:cxn modelId="{EEC0A3B8-8634-4A82-8216-8CE16BACA592}" type="presParOf" srcId="{6DF81004-66D5-46B8-910A-8CA5D9D3CEF5}" destId="{124DFEC5-1A9D-4491-9AF3-B97DC45E0658}" srcOrd="1" destOrd="0" presId="urn:microsoft.com/office/officeart/2005/8/layout/orgChart1"/>
    <dgm:cxn modelId="{DC945CA4-DE43-4F24-A651-FCA2F7171ABD}" type="presParOf" srcId="{55E62E12-863E-4074-A1A1-B54D9A455C4E}" destId="{23EA1742-F97D-4D7C-ABAC-E8D52787C082}" srcOrd="1" destOrd="0" presId="urn:microsoft.com/office/officeart/2005/8/layout/orgChart1"/>
    <dgm:cxn modelId="{630C4197-6C03-4593-B1E1-6BF9598876DB}" type="presParOf" srcId="{55E62E12-863E-4074-A1A1-B54D9A455C4E}" destId="{BABE061E-0EEB-406F-9D08-95ED6DD41505}" srcOrd="2" destOrd="0" presId="urn:microsoft.com/office/officeart/2005/8/layout/orgChart1"/>
    <dgm:cxn modelId="{D2215DD6-510B-421D-9EE8-94EC13ABE0E4}" type="presParOf" srcId="{AD73CFB5-F7D5-4296-A63E-25304FA01FFD}" destId="{90B5AD25-D81B-4449-8F21-9BF6236861DF}" srcOrd="6" destOrd="0" presId="urn:microsoft.com/office/officeart/2005/8/layout/orgChart1"/>
    <dgm:cxn modelId="{313465DB-B9D1-48DC-B56B-71A3CD8F3CF2}" type="presParOf" srcId="{AD73CFB5-F7D5-4296-A63E-25304FA01FFD}" destId="{CE74294C-FE35-4679-B787-DADFFBB80631}" srcOrd="7" destOrd="0" presId="urn:microsoft.com/office/officeart/2005/8/layout/orgChart1"/>
    <dgm:cxn modelId="{C9A74FFC-DD29-447F-AE89-D79D038AAF66}" type="presParOf" srcId="{CE74294C-FE35-4679-B787-DADFFBB80631}" destId="{0636649D-1E01-4D48-94D9-7601E33801D3}" srcOrd="0" destOrd="0" presId="urn:microsoft.com/office/officeart/2005/8/layout/orgChart1"/>
    <dgm:cxn modelId="{B14CD8EE-7CD7-4EFC-A828-F278E57A9AD4}" type="presParOf" srcId="{0636649D-1E01-4D48-94D9-7601E33801D3}" destId="{258553A0-CF24-4EF2-A88D-78A3B280102D}" srcOrd="0" destOrd="0" presId="urn:microsoft.com/office/officeart/2005/8/layout/orgChart1"/>
    <dgm:cxn modelId="{6A100559-CA7F-47AC-BA84-8C7AED2FCF5D}" type="presParOf" srcId="{0636649D-1E01-4D48-94D9-7601E33801D3}" destId="{030B7230-AA48-4F9B-8993-E25B178D3BCC}" srcOrd="1" destOrd="0" presId="urn:microsoft.com/office/officeart/2005/8/layout/orgChart1"/>
    <dgm:cxn modelId="{C9F69159-8524-4371-8A0C-B21F3AE846EF}" type="presParOf" srcId="{CE74294C-FE35-4679-B787-DADFFBB80631}" destId="{32908094-7F1F-42E1-ADEF-6CE7ADC9603C}" srcOrd="1" destOrd="0" presId="urn:microsoft.com/office/officeart/2005/8/layout/orgChart1"/>
    <dgm:cxn modelId="{5C3C0EAF-8BCE-482B-848D-D754A1542F07}" type="presParOf" srcId="{CE74294C-FE35-4679-B787-DADFFBB80631}" destId="{EC75DD66-16B8-423F-A9F0-D661A33F5457}" srcOrd="2" destOrd="0" presId="urn:microsoft.com/office/officeart/2005/8/layout/orgChart1"/>
    <dgm:cxn modelId="{DC745AD1-A1C1-44C1-9703-958361484913}" type="presParOf" srcId="{AD73CFB5-F7D5-4296-A63E-25304FA01FFD}" destId="{EBFA0F46-2B5E-47C7-B648-1C5286EF1AEE}" srcOrd="8" destOrd="0" presId="urn:microsoft.com/office/officeart/2005/8/layout/orgChart1"/>
    <dgm:cxn modelId="{A89D89D9-FCBA-4823-8B43-B96EC8DD764C}" type="presParOf" srcId="{AD73CFB5-F7D5-4296-A63E-25304FA01FFD}" destId="{74C06CAD-00F2-41CE-995E-7F6E64C0A6CB}" srcOrd="9" destOrd="0" presId="urn:microsoft.com/office/officeart/2005/8/layout/orgChart1"/>
    <dgm:cxn modelId="{8F255BAE-F16F-462F-ACD1-C69B75E08B0D}" type="presParOf" srcId="{74C06CAD-00F2-41CE-995E-7F6E64C0A6CB}" destId="{0EE816D1-1022-42CD-8E87-12FE74C8CBBD}" srcOrd="0" destOrd="0" presId="urn:microsoft.com/office/officeart/2005/8/layout/orgChart1"/>
    <dgm:cxn modelId="{E687622E-774F-4742-94ED-0F7CC8ED01D7}" type="presParOf" srcId="{0EE816D1-1022-42CD-8E87-12FE74C8CBBD}" destId="{571FF740-D16A-4D8C-8157-73C4222E1C93}" srcOrd="0" destOrd="0" presId="urn:microsoft.com/office/officeart/2005/8/layout/orgChart1"/>
    <dgm:cxn modelId="{6C00018A-19BC-4A39-A908-04B24FFA6226}" type="presParOf" srcId="{0EE816D1-1022-42CD-8E87-12FE74C8CBBD}" destId="{74FAB11C-12BA-4394-8FA0-C1081FEC7466}" srcOrd="1" destOrd="0" presId="urn:microsoft.com/office/officeart/2005/8/layout/orgChart1"/>
    <dgm:cxn modelId="{E9C3C93C-F7E5-4097-B450-EE996ACA9987}" type="presParOf" srcId="{74C06CAD-00F2-41CE-995E-7F6E64C0A6CB}" destId="{1344BB40-775E-4C2F-ABAA-E2105BE58002}" srcOrd="1" destOrd="0" presId="urn:microsoft.com/office/officeart/2005/8/layout/orgChart1"/>
    <dgm:cxn modelId="{4141CCCF-2389-409D-87FE-982A3878BA38}" type="presParOf" srcId="{74C06CAD-00F2-41CE-995E-7F6E64C0A6CB}" destId="{C754FDE4-85C8-4DF4-BE5C-555F845C93C9}" srcOrd="2" destOrd="0" presId="urn:microsoft.com/office/officeart/2005/8/layout/orgChart1"/>
    <dgm:cxn modelId="{E211ECD7-2A19-48C7-9D0F-4C8177B7EDA2}" type="presParOf" srcId="{81BEC95E-6D9E-467F-8FFD-8EA7BB842774}" destId="{9D1D2915-6BDB-46B4-BE90-74F3B87F2DC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2A7801-9C81-4666-B19A-01CA5B5DA002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D"/>
        </a:p>
      </dgm:t>
    </dgm:pt>
    <dgm:pt modelId="{5C9D028C-8E13-4ABC-A988-9801AA28E565}">
      <dgm:prSet phldrT="[Text]" custT="1"/>
      <dgm:spPr>
        <a:solidFill>
          <a:srgbClr val="335C67"/>
        </a:solidFill>
      </dgm:spPr>
      <dgm:t>
        <a:bodyPr/>
        <a:lstStyle/>
        <a:p>
          <a:pPr>
            <a:buFont typeface="+mj-lt"/>
            <a:buNone/>
          </a:pPr>
          <a:r>
            <a:rPr lang="en-US" sz="1200" u="none" dirty="0"/>
            <a:t>PERATURAN URUSAN DINAS DALAM</a:t>
          </a:r>
          <a:endParaRPr lang="en-ID" sz="1200" dirty="0"/>
        </a:p>
      </dgm:t>
    </dgm:pt>
    <dgm:pt modelId="{28627199-3347-4DD0-8239-99109E7CF1A5}" type="parTrans" cxnId="{429A9EEC-6790-46E7-A0A1-1F2CB7891BF8}">
      <dgm:prSet/>
      <dgm:spPr/>
      <dgm:t>
        <a:bodyPr/>
        <a:lstStyle/>
        <a:p>
          <a:endParaRPr lang="en-ID" sz="1600" dirty="0"/>
        </a:p>
      </dgm:t>
    </dgm:pt>
    <dgm:pt modelId="{55818B15-92F4-4ED7-B005-A6FBE3176848}" type="sibTrans" cxnId="{429A9EEC-6790-46E7-A0A1-1F2CB7891BF8}">
      <dgm:prSet/>
      <dgm:spPr/>
      <dgm:t>
        <a:bodyPr/>
        <a:lstStyle/>
        <a:p>
          <a:endParaRPr lang="en-ID" sz="1600" dirty="0"/>
        </a:p>
      </dgm:t>
    </dgm:pt>
    <dgm:pt modelId="{512CA45E-C841-4EDB-BB71-17F0DDD64830}">
      <dgm:prSet custT="1"/>
      <dgm:spPr>
        <a:solidFill>
          <a:srgbClr val="335C67"/>
        </a:solidFill>
      </dgm:spPr>
      <dgm:t>
        <a:bodyPr/>
        <a:lstStyle/>
        <a:p>
          <a:r>
            <a:rPr lang="en-ID" sz="1200" u="none" dirty="0"/>
            <a:t>PUSKODAL</a:t>
          </a:r>
        </a:p>
      </dgm:t>
    </dgm:pt>
    <dgm:pt modelId="{DDCA26F9-9E1F-493F-8316-DB54870184EB}" type="parTrans" cxnId="{7402BFF7-8429-4FD6-AD7C-85B6A764A5DD}">
      <dgm:prSet/>
      <dgm:spPr/>
      <dgm:t>
        <a:bodyPr/>
        <a:lstStyle/>
        <a:p>
          <a:endParaRPr lang="en-ID" sz="1600" dirty="0"/>
        </a:p>
      </dgm:t>
    </dgm:pt>
    <dgm:pt modelId="{41ACE178-9F34-4DF3-927A-4C9C2F8083D6}" type="sibTrans" cxnId="{7402BFF7-8429-4FD6-AD7C-85B6A764A5DD}">
      <dgm:prSet/>
      <dgm:spPr/>
      <dgm:t>
        <a:bodyPr/>
        <a:lstStyle/>
        <a:p>
          <a:endParaRPr lang="en-ID" sz="1600" dirty="0"/>
        </a:p>
      </dgm:t>
    </dgm:pt>
    <dgm:pt modelId="{7AD52F64-5582-4F69-8F43-76DD56D92289}">
      <dgm:prSet custT="1"/>
      <dgm:spPr>
        <a:solidFill>
          <a:srgbClr val="335C67"/>
        </a:solidFill>
      </dgm:spPr>
      <dgm:t>
        <a:bodyPr/>
        <a:lstStyle/>
        <a:p>
          <a:r>
            <a:rPr lang="en-US" sz="1200" u="none" dirty="0"/>
            <a:t>STRUKTUR KOMANDO KAPAL PATROLI</a:t>
          </a:r>
          <a:endParaRPr lang="en-ID" sz="1200" u="none" dirty="0"/>
        </a:p>
      </dgm:t>
    </dgm:pt>
    <dgm:pt modelId="{60A443E3-C731-4CF5-AB04-E158CD054E2B}" type="parTrans" cxnId="{4E942E25-173A-4E7C-A1FB-BF7287915766}">
      <dgm:prSet/>
      <dgm:spPr/>
      <dgm:t>
        <a:bodyPr/>
        <a:lstStyle/>
        <a:p>
          <a:endParaRPr lang="en-ID" sz="1600" dirty="0"/>
        </a:p>
      </dgm:t>
    </dgm:pt>
    <dgm:pt modelId="{E0E830A8-6753-46E1-826C-00049895F14C}" type="sibTrans" cxnId="{4E942E25-173A-4E7C-A1FB-BF7287915766}">
      <dgm:prSet/>
      <dgm:spPr/>
      <dgm:t>
        <a:bodyPr/>
        <a:lstStyle/>
        <a:p>
          <a:endParaRPr lang="en-ID" sz="1600" dirty="0"/>
        </a:p>
      </dgm:t>
    </dgm:pt>
    <dgm:pt modelId="{AB6384A4-F662-4F44-A555-E5F429B4C1D1}" type="pres">
      <dgm:prSet presAssocID="{A42A7801-9C81-4666-B19A-01CA5B5DA002}" presName="Name0" presStyleCnt="0">
        <dgm:presLayoutVars>
          <dgm:chMax val="7"/>
          <dgm:chPref val="7"/>
          <dgm:dir/>
        </dgm:presLayoutVars>
      </dgm:prSet>
      <dgm:spPr/>
    </dgm:pt>
    <dgm:pt modelId="{D678E65A-CD42-419B-A9C9-589FF1C2B648}" type="pres">
      <dgm:prSet presAssocID="{A42A7801-9C81-4666-B19A-01CA5B5DA002}" presName="Name1" presStyleCnt="0"/>
      <dgm:spPr/>
    </dgm:pt>
    <dgm:pt modelId="{03183C8A-9160-4B01-9549-582E9ABA1E90}" type="pres">
      <dgm:prSet presAssocID="{A42A7801-9C81-4666-B19A-01CA5B5DA002}" presName="cycle" presStyleCnt="0"/>
      <dgm:spPr/>
    </dgm:pt>
    <dgm:pt modelId="{5428B269-893D-4991-9368-E43E2CC2B9CD}" type="pres">
      <dgm:prSet presAssocID="{A42A7801-9C81-4666-B19A-01CA5B5DA002}" presName="srcNode" presStyleLbl="node1" presStyleIdx="0" presStyleCnt="3"/>
      <dgm:spPr/>
    </dgm:pt>
    <dgm:pt modelId="{7AE469F5-6D14-41C2-B79C-F5E4FD632F39}" type="pres">
      <dgm:prSet presAssocID="{A42A7801-9C81-4666-B19A-01CA5B5DA002}" presName="conn" presStyleLbl="parChTrans1D2" presStyleIdx="0" presStyleCnt="1"/>
      <dgm:spPr/>
    </dgm:pt>
    <dgm:pt modelId="{D0DF8CF1-400E-4E79-97DF-100391ABA0D7}" type="pres">
      <dgm:prSet presAssocID="{A42A7801-9C81-4666-B19A-01CA5B5DA002}" presName="extraNode" presStyleLbl="node1" presStyleIdx="0" presStyleCnt="3"/>
      <dgm:spPr/>
    </dgm:pt>
    <dgm:pt modelId="{ACA5511C-6EE8-4654-B8CB-8FFC148C70F7}" type="pres">
      <dgm:prSet presAssocID="{A42A7801-9C81-4666-B19A-01CA5B5DA002}" presName="dstNode" presStyleLbl="node1" presStyleIdx="0" presStyleCnt="3"/>
      <dgm:spPr/>
    </dgm:pt>
    <dgm:pt modelId="{B4A10695-BF6B-4281-889F-30E4101D4260}" type="pres">
      <dgm:prSet presAssocID="{5C9D028C-8E13-4ABC-A988-9801AA28E565}" presName="text_1" presStyleLbl="node1" presStyleIdx="0" presStyleCnt="3">
        <dgm:presLayoutVars>
          <dgm:bulletEnabled val="1"/>
        </dgm:presLayoutVars>
      </dgm:prSet>
      <dgm:spPr/>
    </dgm:pt>
    <dgm:pt modelId="{F590F33D-693D-4F91-B107-EF2CD8C6115D}" type="pres">
      <dgm:prSet presAssocID="{5C9D028C-8E13-4ABC-A988-9801AA28E565}" presName="accent_1" presStyleCnt="0"/>
      <dgm:spPr/>
    </dgm:pt>
    <dgm:pt modelId="{36BC303B-3796-40CB-98A5-A1F0CE88895B}" type="pres">
      <dgm:prSet presAssocID="{5C9D028C-8E13-4ABC-A988-9801AA28E565}" presName="accentRepeatNode" presStyleLbl="solidFgAcc1" presStyleIdx="0" presStyleCnt="3"/>
      <dgm:spPr/>
    </dgm:pt>
    <dgm:pt modelId="{B1108C3B-4731-43AD-921A-D686AE88F260}" type="pres">
      <dgm:prSet presAssocID="{512CA45E-C841-4EDB-BB71-17F0DDD64830}" presName="text_2" presStyleLbl="node1" presStyleIdx="1" presStyleCnt="3">
        <dgm:presLayoutVars>
          <dgm:bulletEnabled val="1"/>
        </dgm:presLayoutVars>
      </dgm:prSet>
      <dgm:spPr/>
    </dgm:pt>
    <dgm:pt modelId="{E93C8D14-92F9-48AD-88CD-77A0AA4EE645}" type="pres">
      <dgm:prSet presAssocID="{512CA45E-C841-4EDB-BB71-17F0DDD64830}" presName="accent_2" presStyleCnt="0"/>
      <dgm:spPr/>
    </dgm:pt>
    <dgm:pt modelId="{0DBC79E6-6F31-493A-95FB-0B14FB7D4D6E}" type="pres">
      <dgm:prSet presAssocID="{512CA45E-C841-4EDB-BB71-17F0DDD64830}" presName="accentRepeatNode" presStyleLbl="solidFgAcc1" presStyleIdx="1" presStyleCnt="3"/>
      <dgm:spPr/>
    </dgm:pt>
    <dgm:pt modelId="{F0DEA7DD-17AB-4AEA-AC2C-90284A9B8849}" type="pres">
      <dgm:prSet presAssocID="{7AD52F64-5582-4F69-8F43-76DD56D92289}" presName="text_3" presStyleLbl="node1" presStyleIdx="2" presStyleCnt="3">
        <dgm:presLayoutVars>
          <dgm:bulletEnabled val="1"/>
        </dgm:presLayoutVars>
      </dgm:prSet>
      <dgm:spPr/>
    </dgm:pt>
    <dgm:pt modelId="{D3779FDA-32CD-44A2-9686-9E61219DBFD4}" type="pres">
      <dgm:prSet presAssocID="{7AD52F64-5582-4F69-8F43-76DD56D92289}" presName="accent_3" presStyleCnt="0"/>
      <dgm:spPr/>
    </dgm:pt>
    <dgm:pt modelId="{04EFAB4A-D75A-451C-AA6C-D9F7DB3CF935}" type="pres">
      <dgm:prSet presAssocID="{7AD52F64-5582-4F69-8F43-76DD56D92289}" presName="accentRepeatNode" presStyleLbl="solidFgAcc1" presStyleIdx="2" presStyleCnt="3"/>
      <dgm:spPr/>
    </dgm:pt>
  </dgm:ptLst>
  <dgm:cxnLst>
    <dgm:cxn modelId="{5BFE4123-8BA9-4A0E-8178-0B34E6F94276}" type="presOf" srcId="{7AD52F64-5582-4F69-8F43-76DD56D92289}" destId="{F0DEA7DD-17AB-4AEA-AC2C-90284A9B8849}" srcOrd="0" destOrd="0" presId="urn:microsoft.com/office/officeart/2008/layout/VerticalCurvedList"/>
    <dgm:cxn modelId="{4E942E25-173A-4E7C-A1FB-BF7287915766}" srcId="{A42A7801-9C81-4666-B19A-01CA5B5DA002}" destId="{7AD52F64-5582-4F69-8F43-76DD56D92289}" srcOrd="2" destOrd="0" parTransId="{60A443E3-C731-4CF5-AB04-E158CD054E2B}" sibTransId="{E0E830A8-6753-46E1-826C-00049895F14C}"/>
    <dgm:cxn modelId="{149BB235-5064-49DC-9BB2-73E884AD1802}" type="presOf" srcId="{A42A7801-9C81-4666-B19A-01CA5B5DA002}" destId="{AB6384A4-F662-4F44-A555-E5F429B4C1D1}" srcOrd="0" destOrd="0" presId="urn:microsoft.com/office/officeart/2008/layout/VerticalCurvedList"/>
    <dgm:cxn modelId="{CE27D53F-B5F8-4CC5-B008-1461D96381BE}" type="presOf" srcId="{5C9D028C-8E13-4ABC-A988-9801AA28E565}" destId="{B4A10695-BF6B-4281-889F-30E4101D4260}" srcOrd="0" destOrd="0" presId="urn:microsoft.com/office/officeart/2008/layout/VerticalCurvedList"/>
    <dgm:cxn modelId="{1B4E0057-6D7D-45B0-AF59-74D5568588C0}" type="presOf" srcId="{512CA45E-C841-4EDB-BB71-17F0DDD64830}" destId="{B1108C3B-4731-43AD-921A-D686AE88F260}" srcOrd="0" destOrd="0" presId="urn:microsoft.com/office/officeart/2008/layout/VerticalCurvedList"/>
    <dgm:cxn modelId="{429A9EEC-6790-46E7-A0A1-1F2CB7891BF8}" srcId="{A42A7801-9C81-4666-B19A-01CA5B5DA002}" destId="{5C9D028C-8E13-4ABC-A988-9801AA28E565}" srcOrd="0" destOrd="0" parTransId="{28627199-3347-4DD0-8239-99109E7CF1A5}" sibTransId="{55818B15-92F4-4ED7-B005-A6FBE3176848}"/>
    <dgm:cxn modelId="{7402BFF7-8429-4FD6-AD7C-85B6A764A5DD}" srcId="{A42A7801-9C81-4666-B19A-01CA5B5DA002}" destId="{512CA45E-C841-4EDB-BB71-17F0DDD64830}" srcOrd="1" destOrd="0" parTransId="{DDCA26F9-9E1F-493F-8316-DB54870184EB}" sibTransId="{41ACE178-9F34-4DF3-927A-4C9C2F8083D6}"/>
    <dgm:cxn modelId="{BF8C41FD-5647-41A6-AF43-CD6AE22C1556}" type="presOf" srcId="{55818B15-92F4-4ED7-B005-A6FBE3176848}" destId="{7AE469F5-6D14-41C2-B79C-F5E4FD632F39}" srcOrd="0" destOrd="0" presId="urn:microsoft.com/office/officeart/2008/layout/VerticalCurvedList"/>
    <dgm:cxn modelId="{FBDC4C86-3A9F-4D7C-9B73-E56F9CBF2CAF}" type="presParOf" srcId="{AB6384A4-F662-4F44-A555-E5F429B4C1D1}" destId="{D678E65A-CD42-419B-A9C9-589FF1C2B648}" srcOrd="0" destOrd="0" presId="urn:microsoft.com/office/officeart/2008/layout/VerticalCurvedList"/>
    <dgm:cxn modelId="{A077A9E3-DBF0-463B-9C90-EC876F19FC6B}" type="presParOf" srcId="{D678E65A-CD42-419B-A9C9-589FF1C2B648}" destId="{03183C8A-9160-4B01-9549-582E9ABA1E90}" srcOrd="0" destOrd="0" presId="urn:microsoft.com/office/officeart/2008/layout/VerticalCurvedList"/>
    <dgm:cxn modelId="{EB71D9FE-C31F-4D4A-ADA1-15B97542A656}" type="presParOf" srcId="{03183C8A-9160-4B01-9549-582E9ABA1E90}" destId="{5428B269-893D-4991-9368-E43E2CC2B9CD}" srcOrd="0" destOrd="0" presId="urn:microsoft.com/office/officeart/2008/layout/VerticalCurvedList"/>
    <dgm:cxn modelId="{DE07C644-D454-4988-A9B6-6A30E9F97236}" type="presParOf" srcId="{03183C8A-9160-4B01-9549-582E9ABA1E90}" destId="{7AE469F5-6D14-41C2-B79C-F5E4FD632F39}" srcOrd="1" destOrd="0" presId="urn:microsoft.com/office/officeart/2008/layout/VerticalCurvedList"/>
    <dgm:cxn modelId="{160FAFC8-FB96-4B6B-80C6-6C4ADB556C35}" type="presParOf" srcId="{03183C8A-9160-4B01-9549-582E9ABA1E90}" destId="{D0DF8CF1-400E-4E79-97DF-100391ABA0D7}" srcOrd="2" destOrd="0" presId="urn:microsoft.com/office/officeart/2008/layout/VerticalCurvedList"/>
    <dgm:cxn modelId="{B14AB9ED-9DD1-477A-8BCC-43D7F7D5946F}" type="presParOf" srcId="{03183C8A-9160-4B01-9549-582E9ABA1E90}" destId="{ACA5511C-6EE8-4654-B8CB-8FFC148C70F7}" srcOrd="3" destOrd="0" presId="urn:microsoft.com/office/officeart/2008/layout/VerticalCurvedList"/>
    <dgm:cxn modelId="{3D6E9E03-A678-4F93-911F-447676D51905}" type="presParOf" srcId="{D678E65A-CD42-419B-A9C9-589FF1C2B648}" destId="{B4A10695-BF6B-4281-889F-30E4101D4260}" srcOrd="1" destOrd="0" presId="urn:microsoft.com/office/officeart/2008/layout/VerticalCurvedList"/>
    <dgm:cxn modelId="{EA7F95AE-10B9-487A-9D79-EB4B8A365CD5}" type="presParOf" srcId="{D678E65A-CD42-419B-A9C9-589FF1C2B648}" destId="{F590F33D-693D-4F91-B107-EF2CD8C6115D}" srcOrd="2" destOrd="0" presId="urn:microsoft.com/office/officeart/2008/layout/VerticalCurvedList"/>
    <dgm:cxn modelId="{53AC3326-E723-4395-8F6F-423F77527D77}" type="presParOf" srcId="{F590F33D-693D-4F91-B107-EF2CD8C6115D}" destId="{36BC303B-3796-40CB-98A5-A1F0CE88895B}" srcOrd="0" destOrd="0" presId="urn:microsoft.com/office/officeart/2008/layout/VerticalCurvedList"/>
    <dgm:cxn modelId="{008E8E48-685C-46EA-9B58-119B593A009C}" type="presParOf" srcId="{D678E65A-CD42-419B-A9C9-589FF1C2B648}" destId="{B1108C3B-4731-43AD-921A-D686AE88F260}" srcOrd="3" destOrd="0" presId="urn:microsoft.com/office/officeart/2008/layout/VerticalCurvedList"/>
    <dgm:cxn modelId="{FB26032C-6FCE-4EA5-9154-B1BFC03BFF16}" type="presParOf" srcId="{D678E65A-CD42-419B-A9C9-589FF1C2B648}" destId="{E93C8D14-92F9-48AD-88CD-77A0AA4EE645}" srcOrd="4" destOrd="0" presId="urn:microsoft.com/office/officeart/2008/layout/VerticalCurvedList"/>
    <dgm:cxn modelId="{24E14FB3-325E-46FF-8D5E-1DB3715CA326}" type="presParOf" srcId="{E93C8D14-92F9-48AD-88CD-77A0AA4EE645}" destId="{0DBC79E6-6F31-493A-95FB-0B14FB7D4D6E}" srcOrd="0" destOrd="0" presId="urn:microsoft.com/office/officeart/2008/layout/VerticalCurvedList"/>
    <dgm:cxn modelId="{5392C1AE-1BC7-4049-997B-0FFACCC518C7}" type="presParOf" srcId="{D678E65A-CD42-419B-A9C9-589FF1C2B648}" destId="{F0DEA7DD-17AB-4AEA-AC2C-90284A9B8849}" srcOrd="5" destOrd="0" presId="urn:microsoft.com/office/officeart/2008/layout/VerticalCurvedList"/>
    <dgm:cxn modelId="{FBAFB2DF-CF2F-4EA7-AA27-404A9B7C0E17}" type="presParOf" srcId="{D678E65A-CD42-419B-A9C9-589FF1C2B648}" destId="{D3779FDA-32CD-44A2-9686-9E61219DBFD4}" srcOrd="6" destOrd="0" presId="urn:microsoft.com/office/officeart/2008/layout/VerticalCurvedList"/>
    <dgm:cxn modelId="{385EF08F-3963-43F8-9713-5D814118BE1F}" type="presParOf" srcId="{D3779FDA-32CD-44A2-9686-9E61219DBFD4}" destId="{04EFAB4A-D75A-451C-AA6C-D9F7DB3CF93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0D4B98-42C0-457D-AFB2-24FEA6BDC63B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D"/>
        </a:p>
      </dgm:t>
    </dgm:pt>
    <dgm:pt modelId="{AA3A7C37-2F9A-4774-BBDF-F7B4417197E6}">
      <dgm:prSet phldrT="[Text]" custT="1"/>
      <dgm:spPr>
        <a:solidFill>
          <a:srgbClr val="571715"/>
        </a:solidFill>
        <a:ln>
          <a:noFill/>
        </a:ln>
      </dgm:spPr>
      <dgm:t>
        <a:bodyPr/>
        <a:lstStyle/>
        <a:p>
          <a:pPr>
            <a:buFont typeface="+mj-lt"/>
            <a:buNone/>
          </a:pPr>
          <a:r>
            <a:rPr lang="en-US" sz="1000" b="1" u="none" dirty="0">
              <a:solidFill>
                <a:srgbClr val="FFE6A7"/>
              </a:solidFill>
            </a:rPr>
            <a:t>PENENTUAN SKEMA</a:t>
          </a:r>
          <a:endParaRPr lang="en-ID" sz="1000" b="1" dirty="0">
            <a:solidFill>
              <a:srgbClr val="FFE6A7"/>
            </a:solidFill>
          </a:endParaRPr>
        </a:p>
      </dgm:t>
    </dgm:pt>
    <dgm:pt modelId="{A14FB53D-B8BF-406E-838F-8224651BC548}" type="parTrans" cxnId="{97DCB0DE-7491-42A3-B0F6-542FD2786D08}">
      <dgm:prSet/>
      <dgm:spPr/>
      <dgm:t>
        <a:bodyPr/>
        <a:lstStyle/>
        <a:p>
          <a:endParaRPr lang="en-ID" sz="1200" b="1" dirty="0">
            <a:solidFill>
              <a:srgbClr val="FFE6A7"/>
            </a:solidFill>
          </a:endParaRPr>
        </a:p>
      </dgm:t>
    </dgm:pt>
    <dgm:pt modelId="{712C81C1-1731-4E49-8D0F-0E7E882EBBB6}" type="sibTrans" cxnId="{97DCB0DE-7491-42A3-B0F6-542FD2786D08}">
      <dgm:prSet custT="1"/>
      <dgm:spPr/>
      <dgm:t>
        <a:bodyPr/>
        <a:lstStyle/>
        <a:p>
          <a:endParaRPr lang="en-ID" sz="500" b="1" dirty="0">
            <a:solidFill>
              <a:srgbClr val="FFE6A7"/>
            </a:solidFill>
          </a:endParaRPr>
        </a:p>
      </dgm:t>
    </dgm:pt>
    <dgm:pt modelId="{9C52C746-8221-4336-AD06-1B6D17E528C9}">
      <dgm:prSet custT="1"/>
      <dgm:spPr>
        <a:solidFill>
          <a:srgbClr val="571715"/>
        </a:solidFill>
        <a:ln>
          <a:noFill/>
        </a:ln>
      </dgm:spPr>
      <dgm:t>
        <a:bodyPr/>
        <a:lstStyle/>
        <a:p>
          <a:r>
            <a:rPr lang="en-US" sz="1000" b="1" u="none" dirty="0">
              <a:solidFill>
                <a:srgbClr val="FFE6A7"/>
              </a:solidFill>
            </a:rPr>
            <a:t>PERSIAPAN</a:t>
          </a:r>
          <a:endParaRPr lang="en-ID" sz="1000" b="1" u="none" dirty="0">
            <a:solidFill>
              <a:srgbClr val="FFE6A7"/>
            </a:solidFill>
          </a:endParaRPr>
        </a:p>
      </dgm:t>
    </dgm:pt>
    <dgm:pt modelId="{30D84D32-593A-4825-9B9C-2DE11BD3387B}" type="parTrans" cxnId="{80617A2D-C663-48C0-B3F9-7ABA708D84BA}">
      <dgm:prSet/>
      <dgm:spPr/>
      <dgm:t>
        <a:bodyPr/>
        <a:lstStyle/>
        <a:p>
          <a:endParaRPr lang="en-ID" sz="1200" b="1" dirty="0">
            <a:solidFill>
              <a:srgbClr val="FFE6A7"/>
            </a:solidFill>
          </a:endParaRPr>
        </a:p>
      </dgm:t>
    </dgm:pt>
    <dgm:pt modelId="{7E304C86-9170-40FA-A9C7-256117D44D8C}" type="sibTrans" cxnId="{80617A2D-C663-48C0-B3F9-7ABA708D84BA}">
      <dgm:prSet custT="1"/>
      <dgm:spPr/>
      <dgm:t>
        <a:bodyPr/>
        <a:lstStyle/>
        <a:p>
          <a:endParaRPr lang="en-ID" sz="500" b="1" dirty="0">
            <a:solidFill>
              <a:srgbClr val="FFE6A7"/>
            </a:solidFill>
          </a:endParaRPr>
        </a:p>
      </dgm:t>
    </dgm:pt>
    <dgm:pt modelId="{11532D9E-4FE2-46D8-A2EB-5C3318B3831E}">
      <dgm:prSet custT="1"/>
      <dgm:spPr>
        <a:solidFill>
          <a:srgbClr val="571715"/>
        </a:solidFill>
        <a:ln>
          <a:noFill/>
        </a:ln>
      </dgm:spPr>
      <dgm:t>
        <a:bodyPr/>
        <a:lstStyle/>
        <a:p>
          <a:r>
            <a:rPr lang="en-US" sz="1000" b="1" u="none" dirty="0">
              <a:solidFill>
                <a:srgbClr val="FFE6A7"/>
              </a:solidFill>
            </a:rPr>
            <a:t>PENGHENTIAN DAN PEMERIKSAAN</a:t>
          </a:r>
          <a:endParaRPr lang="en-ID" sz="1000" b="1" u="none" dirty="0">
            <a:solidFill>
              <a:srgbClr val="FFE6A7"/>
            </a:solidFill>
          </a:endParaRPr>
        </a:p>
      </dgm:t>
    </dgm:pt>
    <dgm:pt modelId="{C8C5A0CA-DA25-4C16-AD2F-0168E15AEE16}" type="parTrans" cxnId="{F05D1C30-0DD3-44CA-BC92-72F2776D60B9}">
      <dgm:prSet/>
      <dgm:spPr/>
      <dgm:t>
        <a:bodyPr/>
        <a:lstStyle/>
        <a:p>
          <a:endParaRPr lang="en-ID" sz="1200" b="1" dirty="0">
            <a:solidFill>
              <a:srgbClr val="FFE6A7"/>
            </a:solidFill>
          </a:endParaRPr>
        </a:p>
      </dgm:t>
    </dgm:pt>
    <dgm:pt modelId="{F1742DF4-8C8A-4551-9A9B-F06127F05205}" type="sibTrans" cxnId="{F05D1C30-0DD3-44CA-BC92-72F2776D60B9}">
      <dgm:prSet custT="1"/>
      <dgm:spPr/>
      <dgm:t>
        <a:bodyPr/>
        <a:lstStyle/>
        <a:p>
          <a:endParaRPr lang="en-ID" sz="500" b="1" dirty="0">
            <a:solidFill>
              <a:srgbClr val="FFE6A7"/>
            </a:solidFill>
          </a:endParaRPr>
        </a:p>
      </dgm:t>
    </dgm:pt>
    <dgm:pt modelId="{ACFAAA13-EE6E-49B4-AE99-B794FC4071CF}">
      <dgm:prSet custT="1"/>
      <dgm:spPr>
        <a:solidFill>
          <a:srgbClr val="571715"/>
        </a:solidFill>
        <a:ln>
          <a:noFill/>
        </a:ln>
      </dgm:spPr>
      <dgm:t>
        <a:bodyPr/>
        <a:lstStyle/>
        <a:p>
          <a:r>
            <a:rPr lang="en-US" sz="1000" b="1" u="none" dirty="0">
              <a:solidFill>
                <a:srgbClr val="FFE6A7"/>
              </a:solidFill>
            </a:rPr>
            <a:t>PELAPORAN</a:t>
          </a:r>
          <a:endParaRPr lang="en-ID" sz="1000" b="1" u="none" dirty="0">
            <a:solidFill>
              <a:srgbClr val="FFE6A7"/>
            </a:solidFill>
          </a:endParaRPr>
        </a:p>
      </dgm:t>
    </dgm:pt>
    <dgm:pt modelId="{E268E7BC-1EE4-4D30-A71A-F88198DD7B14}" type="parTrans" cxnId="{AB859B31-B233-4C24-AFC6-2AF4DBBED1FC}">
      <dgm:prSet/>
      <dgm:spPr/>
      <dgm:t>
        <a:bodyPr/>
        <a:lstStyle/>
        <a:p>
          <a:endParaRPr lang="en-ID" sz="1200" b="1" dirty="0">
            <a:solidFill>
              <a:srgbClr val="FFE6A7"/>
            </a:solidFill>
          </a:endParaRPr>
        </a:p>
      </dgm:t>
    </dgm:pt>
    <dgm:pt modelId="{CB9342E9-8F7E-4EBD-80A4-3BA00E0B92E4}" type="sibTrans" cxnId="{AB859B31-B233-4C24-AFC6-2AF4DBBED1FC}">
      <dgm:prSet custT="1"/>
      <dgm:spPr/>
      <dgm:t>
        <a:bodyPr/>
        <a:lstStyle/>
        <a:p>
          <a:endParaRPr lang="en-ID" sz="500" b="1" dirty="0">
            <a:solidFill>
              <a:srgbClr val="FFE6A7"/>
            </a:solidFill>
          </a:endParaRPr>
        </a:p>
      </dgm:t>
    </dgm:pt>
    <dgm:pt modelId="{4794CECA-6C89-4167-A59D-9B7E7D4918E2}">
      <dgm:prSet custT="1"/>
      <dgm:spPr>
        <a:solidFill>
          <a:srgbClr val="571715"/>
        </a:solidFill>
        <a:ln>
          <a:noFill/>
        </a:ln>
      </dgm:spPr>
      <dgm:t>
        <a:bodyPr/>
        <a:lstStyle/>
        <a:p>
          <a:r>
            <a:rPr lang="en-US" sz="1000" b="1" u="none" dirty="0">
              <a:solidFill>
                <a:srgbClr val="FFE6A7"/>
              </a:solidFill>
            </a:rPr>
            <a:t>PENGAMANAN DAN PENYELAMATAN</a:t>
          </a:r>
          <a:endParaRPr lang="en-ID" sz="1000" b="1" dirty="0">
            <a:solidFill>
              <a:srgbClr val="FFE6A7"/>
            </a:solidFill>
          </a:endParaRPr>
        </a:p>
      </dgm:t>
    </dgm:pt>
    <dgm:pt modelId="{560E007B-5EB3-4570-AB65-69695C5B5362}" type="parTrans" cxnId="{2D2A17CC-4229-424F-986B-AC484CAC1B3F}">
      <dgm:prSet/>
      <dgm:spPr/>
      <dgm:t>
        <a:bodyPr/>
        <a:lstStyle/>
        <a:p>
          <a:endParaRPr lang="en-ID" sz="1200" b="1" dirty="0">
            <a:solidFill>
              <a:srgbClr val="FFE6A7"/>
            </a:solidFill>
          </a:endParaRPr>
        </a:p>
      </dgm:t>
    </dgm:pt>
    <dgm:pt modelId="{A71921D3-5F7A-487B-A8EA-B19AB58C31CF}" type="sibTrans" cxnId="{2D2A17CC-4229-424F-986B-AC484CAC1B3F}">
      <dgm:prSet/>
      <dgm:spPr/>
      <dgm:t>
        <a:bodyPr/>
        <a:lstStyle/>
        <a:p>
          <a:endParaRPr lang="en-ID" sz="1200" b="1" dirty="0">
            <a:solidFill>
              <a:srgbClr val="FFE6A7"/>
            </a:solidFill>
          </a:endParaRPr>
        </a:p>
      </dgm:t>
    </dgm:pt>
    <dgm:pt modelId="{063C2F78-E821-46EB-849A-14937B0D4CD6}" type="pres">
      <dgm:prSet presAssocID="{9F0D4B98-42C0-457D-AFB2-24FEA6BDC63B}" presName="outerComposite" presStyleCnt="0">
        <dgm:presLayoutVars>
          <dgm:chMax val="5"/>
          <dgm:dir/>
          <dgm:resizeHandles val="exact"/>
        </dgm:presLayoutVars>
      </dgm:prSet>
      <dgm:spPr/>
    </dgm:pt>
    <dgm:pt modelId="{4DD8789D-1067-4564-8895-17C88F97BC41}" type="pres">
      <dgm:prSet presAssocID="{9F0D4B98-42C0-457D-AFB2-24FEA6BDC63B}" presName="dummyMaxCanvas" presStyleCnt="0">
        <dgm:presLayoutVars/>
      </dgm:prSet>
      <dgm:spPr/>
    </dgm:pt>
    <dgm:pt modelId="{7E7C3655-F955-4F76-8D61-93B849CB5DCF}" type="pres">
      <dgm:prSet presAssocID="{9F0D4B98-42C0-457D-AFB2-24FEA6BDC63B}" presName="FiveNodes_1" presStyleLbl="node1" presStyleIdx="0" presStyleCnt="5">
        <dgm:presLayoutVars>
          <dgm:bulletEnabled val="1"/>
        </dgm:presLayoutVars>
      </dgm:prSet>
      <dgm:spPr/>
    </dgm:pt>
    <dgm:pt modelId="{CDF92BD7-E54F-40CD-A743-8C6ADB288D4D}" type="pres">
      <dgm:prSet presAssocID="{9F0D4B98-42C0-457D-AFB2-24FEA6BDC63B}" presName="FiveNodes_2" presStyleLbl="node1" presStyleIdx="1" presStyleCnt="5" custLinFactNeighborX="-2505" custLinFactNeighborY="-112">
        <dgm:presLayoutVars>
          <dgm:bulletEnabled val="1"/>
        </dgm:presLayoutVars>
      </dgm:prSet>
      <dgm:spPr/>
    </dgm:pt>
    <dgm:pt modelId="{C914B624-F2B7-47D4-B994-EA6154BEE497}" type="pres">
      <dgm:prSet presAssocID="{9F0D4B98-42C0-457D-AFB2-24FEA6BDC63B}" presName="FiveNodes_3" presStyleLbl="node1" presStyleIdx="2" presStyleCnt="5" custScaleX="97162" custScaleY="91910" custLinFactNeighborX="-505" custLinFactNeighborY="-1803">
        <dgm:presLayoutVars>
          <dgm:bulletEnabled val="1"/>
        </dgm:presLayoutVars>
      </dgm:prSet>
      <dgm:spPr/>
    </dgm:pt>
    <dgm:pt modelId="{A19C30CD-C807-497C-834B-AD19027A576C}" type="pres">
      <dgm:prSet presAssocID="{9F0D4B98-42C0-457D-AFB2-24FEA6BDC63B}" presName="FiveNodes_4" presStyleLbl="node1" presStyleIdx="3" presStyleCnt="5">
        <dgm:presLayoutVars>
          <dgm:bulletEnabled val="1"/>
        </dgm:presLayoutVars>
      </dgm:prSet>
      <dgm:spPr/>
    </dgm:pt>
    <dgm:pt modelId="{965836A2-6259-4E86-8752-8ADC58F03015}" type="pres">
      <dgm:prSet presAssocID="{9F0D4B98-42C0-457D-AFB2-24FEA6BDC63B}" presName="FiveNodes_5" presStyleLbl="node1" presStyleIdx="4" presStyleCnt="5">
        <dgm:presLayoutVars>
          <dgm:bulletEnabled val="1"/>
        </dgm:presLayoutVars>
      </dgm:prSet>
      <dgm:spPr/>
    </dgm:pt>
    <dgm:pt modelId="{FA6BA145-7741-4B5A-86AC-E4737EAE87F9}" type="pres">
      <dgm:prSet presAssocID="{9F0D4B98-42C0-457D-AFB2-24FEA6BDC63B}" presName="FiveConn_1-2" presStyleLbl="fgAccFollowNode1" presStyleIdx="0" presStyleCnt="4">
        <dgm:presLayoutVars>
          <dgm:bulletEnabled val="1"/>
        </dgm:presLayoutVars>
      </dgm:prSet>
      <dgm:spPr/>
    </dgm:pt>
    <dgm:pt modelId="{4F0C86E8-679D-471F-9715-61FBC3791AED}" type="pres">
      <dgm:prSet presAssocID="{9F0D4B98-42C0-457D-AFB2-24FEA6BDC63B}" presName="FiveConn_2-3" presStyleLbl="fgAccFollowNode1" presStyleIdx="1" presStyleCnt="4" custLinFactNeighborX="-72044" custLinFactNeighborY="805">
        <dgm:presLayoutVars>
          <dgm:bulletEnabled val="1"/>
        </dgm:presLayoutVars>
      </dgm:prSet>
      <dgm:spPr/>
    </dgm:pt>
    <dgm:pt modelId="{5D792011-7413-42F6-A21A-0750EC7BA2AF}" type="pres">
      <dgm:prSet presAssocID="{9F0D4B98-42C0-457D-AFB2-24FEA6BDC63B}" presName="FiveConn_3-4" presStyleLbl="fgAccFollowNode1" presStyleIdx="2" presStyleCnt="4" custLinFactNeighborX="-65051" custLinFactNeighborY="5787">
        <dgm:presLayoutVars>
          <dgm:bulletEnabled val="1"/>
        </dgm:presLayoutVars>
      </dgm:prSet>
      <dgm:spPr/>
    </dgm:pt>
    <dgm:pt modelId="{615A675D-746B-46B3-B766-F4A82F6AE7B8}" type="pres">
      <dgm:prSet presAssocID="{9F0D4B98-42C0-457D-AFB2-24FEA6BDC63B}" presName="FiveConn_4-5" presStyleLbl="fgAccFollowNode1" presStyleIdx="3" presStyleCnt="4" custLinFactNeighborX="-35634" custLinFactNeighborY="5939">
        <dgm:presLayoutVars>
          <dgm:bulletEnabled val="1"/>
        </dgm:presLayoutVars>
      </dgm:prSet>
      <dgm:spPr/>
    </dgm:pt>
    <dgm:pt modelId="{0E9E020B-3328-42A0-B127-6E00B30B9090}" type="pres">
      <dgm:prSet presAssocID="{9F0D4B98-42C0-457D-AFB2-24FEA6BDC63B}" presName="FiveNodes_1_text" presStyleLbl="node1" presStyleIdx="4" presStyleCnt="5">
        <dgm:presLayoutVars>
          <dgm:bulletEnabled val="1"/>
        </dgm:presLayoutVars>
      </dgm:prSet>
      <dgm:spPr/>
    </dgm:pt>
    <dgm:pt modelId="{F9A0A00A-BE6C-427C-A096-F19D75F7D788}" type="pres">
      <dgm:prSet presAssocID="{9F0D4B98-42C0-457D-AFB2-24FEA6BDC63B}" presName="FiveNodes_2_text" presStyleLbl="node1" presStyleIdx="4" presStyleCnt="5">
        <dgm:presLayoutVars>
          <dgm:bulletEnabled val="1"/>
        </dgm:presLayoutVars>
      </dgm:prSet>
      <dgm:spPr/>
    </dgm:pt>
    <dgm:pt modelId="{4C2E252B-BC45-4FDA-901D-BD4FB9530DFF}" type="pres">
      <dgm:prSet presAssocID="{9F0D4B98-42C0-457D-AFB2-24FEA6BDC63B}" presName="FiveNodes_3_text" presStyleLbl="node1" presStyleIdx="4" presStyleCnt="5">
        <dgm:presLayoutVars>
          <dgm:bulletEnabled val="1"/>
        </dgm:presLayoutVars>
      </dgm:prSet>
      <dgm:spPr/>
    </dgm:pt>
    <dgm:pt modelId="{EBAEEB3D-B53F-4492-A0A2-007CA7B6A495}" type="pres">
      <dgm:prSet presAssocID="{9F0D4B98-42C0-457D-AFB2-24FEA6BDC63B}" presName="FiveNodes_4_text" presStyleLbl="node1" presStyleIdx="4" presStyleCnt="5">
        <dgm:presLayoutVars>
          <dgm:bulletEnabled val="1"/>
        </dgm:presLayoutVars>
      </dgm:prSet>
      <dgm:spPr/>
    </dgm:pt>
    <dgm:pt modelId="{B46A8EC8-42E6-4B98-93B7-75BDD0379715}" type="pres">
      <dgm:prSet presAssocID="{9F0D4B98-42C0-457D-AFB2-24FEA6BDC63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B224303-8BE6-4107-9599-1672D7446D26}" type="presOf" srcId="{11532D9E-4FE2-46D8-A2EB-5C3318B3831E}" destId="{4C2E252B-BC45-4FDA-901D-BD4FB9530DFF}" srcOrd="1" destOrd="0" presId="urn:microsoft.com/office/officeart/2005/8/layout/vProcess5"/>
    <dgm:cxn modelId="{5F216726-2065-41F1-93F6-955AE81F3F54}" type="presOf" srcId="{9F0D4B98-42C0-457D-AFB2-24FEA6BDC63B}" destId="{063C2F78-E821-46EB-849A-14937B0D4CD6}" srcOrd="0" destOrd="0" presId="urn:microsoft.com/office/officeart/2005/8/layout/vProcess5"/>
    <dgm:cxn modelId="{51AEE329-BD67-44D5-A053-F5A5D2DF9094}" type="presOf" srcId="{F1742DF4-8C8A-4551-9A9B-F06127F05205}" destId="{5D792011-7413-42F6-A21A-0750EC7BA2AF}" srcOrd="0" destOrd="0" presId="urn:microsoft.com/office/officeart/2005/8/layout/vProcess5"/>
    <dgm:cxn modelId="{80617A2D-C663-48C0-B3F9-7ABA708D84BA}" srcId="{9F0D4B98-42C0-457D-AFB2-24FEA6BDC63B}" destId="{9C52C746-8221-4336-AD06-1B6D17E528C9}" srcOrd="1" destOrd="0" parTransId="{30D84D32-593A-4825-9B9C-2DE11BD3387B}" sibTransId="{7E304C86-9170-40FA-A9C7-256117D44D8C}"/>
    <dgm:cxn modelId="{37A2B22F-AE71-4506-8DE3-EB25CB0FB8D9}" type="presOf" srcId="{7E304C86-9170-40FA-A9C7-256117D44D8C}" destId="{4F0C86E8-679D-471F-9715-61FBC3791AED}" srcOrd="0" destOrd="0" presId="urn:microsoft.com/office/officeart/2005/8/layout/vProcess5"/>
    <dgm:cxn modelId="{F05D1C30-0DD3-44CA-BC92-72F2776D60B9}" srcId="{9F0D4B98-42C0-457D-AFB2-24FEA6BDC63B}" destId="{11532D9E-4FE2-46D8-A2EB-5C3318B3831E}" srcOrd="2" destOrd="0" parTransId="{C8C5A0CA-DA25-4C16-AD2F-0168E15AEE16}" sibTransId="{F1742DF4-8C8A-4551-9A9B-F06127F05205}"/>
    <dgm:cxn modelId="{AB859B31-B233-4C24-AFC6-2AF4DBBED1FC}" srcId="{9F0D4B98-42C0-457D-AFB2-24FEA6BDC63B}" destId="{ACFAAA13-EE6E-49B4-AE99-B794FC4071CF}" srcOrd="3" destOrd="0" parTransId="{E268E7BC-1EE4-4D30-A71A-F88198DD7B14}" sibTransId="{CB9342E9-8F7E-4EBD-80A4-3BA00E0B92E4}"/>
    <dgm:cxn modelId="{2BC74E57-A5B2-4182-B362-CB0E11B2B78B}" type="presOf" srcId="{AA3A7C37-2F9A-4774-BBDF-F7B4417197E6}" destId="{0E9E020B-3328-42A0-B127-6E00B30B9090}" srcOrd="1" destOrd="0" presId="urn:microsoft.com/office/officeart/2005/8/layout/vProcess5"/>
    <dgm:cxn modelId="{EE24DE5E-EFD2-438B-8C86-0BB353341411}" type="presOf" srcId="{9C52C746-8221-4336-AD06-1B6D17E528C9}" destId="{CDF92BD7-E54F-40CD-A743-8C6ADB288D4D}" srcOrd="0" destOrd="0" presId="urn:microsoft.com/office/officeart/2005/8/layout/vProcess5"/>
    <dgm:cxn modelId="{0A112962-718A-4CCE-A69D-709872AF82A4}" type="presOf" srcId="{9C52C746-8221-4336-AD06-1B6D17E528C9}" destId="{F9A0A00A-BE6C-427C-A096-F19D75F7D788}" srcOrd="1" destOrd="0" presId="urn:microsoft.com/office/officeart/2005/8/layout/vProcess5"/>
    <dgm:cxn modelId="{7CD24B9A-FFB9-4F3D-BD80-63E58F681751}" type="presOf" srcId="{11532D9E-4FE2-46D8-A2EB-5C3318B3831E}" destId="{C914B624-F2B7-47D4-B994-EA6154BEE497}" srcOrd="0" destOrd="0" presId="urn:microsoft.com/office/officeart/2005/8/layout/vProcess5"/>
    <dgm:cxn modelId="{E0F9129B-EF41-4C3A-9666-E15B66C157AD}" type="presOf" srcId="{4794CECA-6C89-4167-A59D-9B7E7D4918E2}" destId="{B46A8EC8-42E6-4B98-93B7-75BDD0379715}" srcOrd="1" destOrd="0" presId="urn:microsoft.com/office/officeart/2005/8/layout/vProcess5"/>
    <dgm:cxn modelId="{41B9C9AB-D3F0-4EBD-B5D7-BD645FAE3EC2}" type="presOf" srcId="{AA3A7C37-2F9A-4774-BBDF-F7B4417197E6}" destId="{7E7C3655-F955-4F76-8D61-93B849CB5DCF}" srcOrd="0" destOrd="0" presId="urn:microsoft.com/office/officeart/2005/8/layout/vProcess5"/>
    <dgm:cxn modelId="{2D2A17CC-4229-424F-986B-AC484CAC1B3F}" srcId="{9F0D4B98-42C0-457D-AFB2-24FEA6BDC63B}" destId="{4794CECA-6C89-4167-A59D-9B7E7D4918E2}" srcOrd="4" destOrd="0" parTransId="{560E007B-5EB3-4570-AB65-69695C5B5362}" sibTransId="{A71921D3-5F7A-487B-A8EA-B19AB58C31CF}"/>
    <dgm:cxn modelId="{79B9D0D5-86A5-4A79-AD81-1ADB8C2FD243}" type="presOf" srcId="{712C81C1-1731-4E49-8D0F-0E7E882EBBB6}" destId="{FA6BA145-7741-4B5A-86AC-E4737EAE87F9}" srcOrd="0" destOrd="0" presId="urn:microsoft.com/office/officeart/2005/8/layout/vProcess5"/>
    <dgm:cxn modelId="{97DCB0DE-7491-42A3-B0F6-542FD2786D08}" srcId="{9F0D4B98-42C0-457D-AFB2-24FEA6BDC63B}" destId="{AA3A7C37-2F9A-4774-BBDF-F7B4417197E6}" srcOrd="0" destOrd="0" parTransId="{A14FB53D-B8BF-406E-838F-8224651BC548}" sibTransId="{712C81C1-1731-4E49-8D0F-0E7E882EBBB6}"/>
    <dgm:cxn modelId="{5E7042E1-779C-4B73-A207-D5DE761ED4A1}" type="presOf" srcId="{ACFAAA13-EE6E-49B4-AE99-B794FC4071CF}" destId="{EBAEEB3D-B53F-4492-A0A2-007CA7B6A495}" srcOrd="1" destOrd="0" presId="urn:microsoft.com/office/officeart/2005/8/layout/vProcess5"/>
    <dgm:cxn modelId="{8AC647ED-089A-4377-A22E-F7A62D3E379A}" type="presOf" srcId="{4794CECA-6C89-4167-A59D-9B7E7D4918E2}" destId="{965836A2-6259-4E86-8752-8ADC58F03015}" srcOrd="0" destOrd="0" presId="urn:microsoft.com/office/officeart/2005/8/layout/vProcess5"/>
    <dgm:cxn modelId="{DFD4B9FB-E715-4E74-A134-EC8783F7F8F6}" type="presOf" srcId="{CB9342E9-8F7E-4EBD-80A4-3BA00E0B92E4}" destId="{615A675D-746B-46B3-B766-F4A82F6AE7B8}" srcOrd="0" destOrd="0" presId="urn:microsoft.com/office/officeart/2005/8/layout/vProcess5"/>
    <dgm:cxn modelId="{4678EEFC-7869-4411-A8DB-03DF0868D401}" type="presOf" srcId="{ACFAAA13-EE6E-49B4-AE99-B794FC4071CF}" destId="{A19C30CD-C807-497C-834B-AD19027A576C}" srcOrd="0" destOrd="0" presId="urn:microsoft.com/office/officeart/2005/8/layout/vProcess5"/>
    <dgm:cxn modelId="{A0CF9EB0-FAD2-48B1-A4F2-E86B204E23C3}" type="presParOf" srcId="{063C2F78-E821-46EB-849A-14937B0D4CD6}" destId="{4DD8789D-1067-4564-8895-17C88F97BC41}" srcOrd="0" destOrd="0" presId="urn:microsoft.com/office/officeart/2005/8/layout/vProcess5"/>
    <dgm:cxn modelId="{66924F3F-18D8-4DB7-854D-DD092816AFFF}" type="presParOf" srcId="{063C2F78-E821-46EB-849A-14937B0D4CD6}" destId="{7E7C3655-F955-4F76-8D61-93B849CB5DCF}" srcOrd="1" destOrd="0" presId="urn:microsoft.com/office/officeart/2005/8/layout/vProcess5"/>
    <dgm:cxn modelId="{07F535C9-5F69-4521-8BFD-D374289A33F0}" type="presParOf" srcId="{063C2F78-E821-46EB-849A-14937B0D4CD6}" destId="{CDF92BD7-E54F-40CD-A743-8C6ADB288D4D}" srcOrd="2" destOrd="0" presId="urn:microsoft.com/office/officeart/2005/8/layout/vProcess5"/>
    <dgm:cxn modelId="{F3F91900-36D7-4113-B74B-9A1B297EBE21}" type="presParOf" srcId="{063C2F78-E821-46EB-849A-14937B0D4CD6}" destId="{C914B624-F2B7-47D4-B994-EA6154BEE497}" srcOrd="3" destOrd="0" presId="urn:microsoft.com/office/officeart/2005/8/layout/vProcess5"/>
    <dgm:cxn modelId="{5417122B-BDC0-41F5-A64C-552322DA73DA}" type="presParOf" srcId="{063C2F78-E821-46EB-849A-14937B0D4CD6}" destId="{A19C30CD-C807-497C-834B-AD19027A576C}" srcOrd="4" destOrd="0" presId="urn:microsoft.com/office/officeart/2005/8/layout/vProcess5"/>
    <dgm:cxn modelId="{50811EF3-E807-4968-B7E8-76E8AEBE447E}" type="presParOf" srcId="{063C2F78-E821-46EB-849A-14937B0D4CD6}" destId="{965836A2-6259-4E86-8752-8ADC58F03015}" srcOrd="5" destOrd="0" presId="urn:microsoft.com/office/officeart/2005/8/layout/vProcess5"/>
    <dgm:cxn modelId="{50613D36-D5EB-435C-A5E8-F12956522857}" type="presParOf" srcId="{063C2F78-E821-46EB-849A-14937B0D4CD6}" destId="{FA6BA145-7741-4B5A-86AC-E4737EAE87F9}" srcOrd="6" destOrd="0" presId="urn:microsoft.com/office/officeart/2005/8/layout/vProcess5"/>
    <dgm:cxn modelId="{9E6EF9C2-D85A-4755-9A54-0AD549E82C60}" type="presParOf" srcId="{063C2F78-E821-46EB-849A-14937B0D4CD6}" destId="{4F0C86E8-679D-471F-9715-61FBC3791AED}" srcOrd="7" destOrd="0" presId="urn:microsoft.com/office/officeart/2005/8/layout/vProcess5"/>
    <dgm:cxn modelId="{619DE9F4-DBFA-45DE-834D-E0E7BFBB5D69}" type="presParOf" srcId="{063C2F78-E821-46EB-849A-14937B0D4CD6}" destId="{5D792011-7413-42F6-A21A-0750EC7BA2AF}" srcOrd="8" destOrd="0" presId="urn:microsoft.com/office/officeart/2005/8/layout/vProcess5"/>
    <dgm:cxn modelId="{37078719-D38D-433B-BD6C-1DDDE05FE8C9}" type="presParOf" srcId="{063C2F78-E821-46EB-849A-14937B0D4CD6}" destId="{615A675D-746B-46B3-B766-F4A82F6AE7B8}" srcOrd="9" destOrd="0" presId="urn:microsoft.com/office/officeart/2005/8/layout/vProcess5"/>
    <dgm:cxn modelId="{E9136C7D-0F90-4125-916F-5242E85D0FBD}" type="presParOf" srcId="{063C2F78-E821-46EB-849A-14937B0D4CD6}" destId="{0E9E020B-3328-42A0-B127-6E00B30B9090}" srcOrd="10" destOrd="0" presId="urn:microsoft.com/office/officeart/2005/8/layout/vProcess5"/>
    <dgm:cxn modelId="{CC8952DE-A8CF-493D-8DFC-C698D02DD7FE}" type="presParOf" srcId="{063C2F78-E821-46EB-849A-14937B0D4CD6}" destId="{F9A0A00A-BE6C-427C-A096-F19D75F7D788}" srcOrd="11" destOrd="0" presId="urn:microsoft.com/office/officeart/2005/8/layout/vProcess5"/>
    <dgm:cxn modelId="{CCFE37F8-9362-4B3C-A6B8-F956131ED134}" type="presParOf" srcId="{063C2F78-E821-46EB-849A-14937B0D4CD6}" destId="{4C2E252B-BC45-4FDA-901D-BD4FB9530DFF}" srcOrd="12" destOrd="0" presId="urn:microsoft.com/office/officeart/2005/8/layout/vProcess5"/>
    <dgm:cxn modelId="{1739E027-4338-48BE-869B-2E4410425B9D}" type="presParOf" srcId="{063C2F78-E821-46EB-849A-14937B0D4CD6}" destId="{EBAEEB3D-B53F-4492-A0A2-007CA7B6A495}" srcOrd="13" destOrd="0" presId="urn:microsoft.com/office/officeart/2005/8/layout/vProcess5"/>
    <dgm:cxn modelId="{F35FAF50-B81D-45DE-AF12-E975941B5CF9}" type="presParOf" srcId="{063C2F78-E821-46EB-849A-14937B0D4CD6}" destId="{B46A8EC8-42E6-4B98-93B7-75BDD0379715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77114-6E5E-45FA-9C42-5A8CF2A31261}">
      <dsp:nvSpPr>
        <dsp:cNvPr id="0" name=""/>
        <dsp:cNvSpPr/>
      </dsp:nvSpPr>
      <dsp:spPr>
        <a:xfrm>
          <a:off x="2657881" y="339718"/>
          <a:ext cx="4678095" cy="4678095"/>
        </a:xfrm>
        <a:prstGeom prst="pie">
          <a:avLst>
            <a:gd name="adj1" fmla="val 16200000"/>
            <a:gd name="adj2" fmla="val 1928571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hlinkClick xmlns:r="http://schemas.openxmlformats.org/officeDocument/2006/relationships" r:id="" action="ppaction://noaction"/>
            </a:rPr>
            <a:t>Perencanaan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(ST)</a:t>
          </a:r>
        </a:p>
      </dsp:txBody>
      <dsp:txXfrm>
        <a:off x="5115552" y="774113"/>
        <a:ext cx="1113832" cy="891065"/>
      </dsp:txXfrm>
    </dsp:sp>
    <dsp:sp modelId="{3CB3267C-4EDC-4C63-9F4F-8B4F81A7BA27}">
      <dsp:nvSpPr>
        <dsp:cNvPr id="0" name=""/>
        <dsp:cNvSpPr/>
      </dsp:nvSpPr>
      <dsp:spPr>
        <a:xfrm>
          <a:off x="2718028" y="414902"/>
          <a:ext cx="4678095" cy="4678095"/>
        </a:xfrm>
        <a:prstGeom prst="pie">
          <a:avLst>
            <a:gd name="adj1" fmla="val 19285716"/>
            <a:gd name="adj2" fmla="val 77142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 err="1">
              <a:hlinkClick xmlns:r="http://schemas.openxmlformats.org/officeDocument/2006/relationships" r:id="" action="ppaction://noaction"/>
            </a:rPr>
            <a:t>Pengumpulan</a:t>
          </a:r>
          <a:r>
            <a:rPr lang="en-US" sz="1600" b="0" kern="1200" dirty="0">
              <a:hlinkClick xmlns:r="http://schemas.openxmlformats.org/officeDocument/2006/relationships" r:id="" action="ppaction://noaction"/>
            </a:rPr>
            <a:t> </a:t>
          </a:r>
          <a:r>
            <a:rPr lang="en-US" sz="1600" b="0" kern="1200" dirty="0" err="1">
              <a:hlinkClick xmlns:r="http://schemas.openxmlformats.org/officeDocument/2006/relationships" r:id="" action="ppaction://noaction"/>
            </a:rPr>
            <a:t>Informasi</a:t>
          </a:r>
          <a:endParaRPr lang="en-US" sz="1600" b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(LPT, LPPI)</a:t>
          </a:r>
        </a:p>
      </dsp:txBody>
      <dsp:txXfrm>
        <a:off x="5895234" y="2110712"/>
        <a:ext cx="1280907" cy="779682"/>
      </dsp:txXfrm>
    </dsp:sp>
    <dsp:sp modelId="{87A55C15-8006-4A15-9FB1-885D8A1FF630}">
      <dsp:nvSpPr>
        <dsp:cNvPr id="0" name=""/>
        <dsp:cNvSpPr/>
      </dsp:nvSpPr>
      <dsp:spPr>
        <a:xfrm>
          <a:off x="2696308" y="509578"/>
          <a:ext cx="4678095" cy="4678095"/>
        </a:xfrm>
        <a:prstGeom prst="pie">
          <a:avLst>
            <a:gd name="adj1" fmla="val 771428"/>
            <a:gd name="adj2" fmla="val 3857143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 err="1">
              <a:hlinkClick xmlns:r="http://schemas.openxmlformats.org/officeDocument/2006/relationships" r:id="" action="ppaction://noaction"/>
            </a:rPr>
            <a:t>Pembandingan</a:t>
          </a:r>
          <a:r>
            <a:rPr lang="en-US" sz="1600" b="0" kern="1200" dirty="0">
              <a:hlinkClick xmlns:r="http://schemas.openxmlformats.org/officeDocument/2006/relationships" r:id="" action="ppaction://noaction"/>
            </a:rPr>
            <a:t> </a:t>
          </a:r>
          <a:r>
            <a:rPr lang="en-US" sz="1500" b="0" kern="1200" dirty="0">
              <a:hlinkClick xmlns:r="http://schemas.openxmlformats.org/officeDocument/2006/relationships" r:id="" action="ppaction://noaction"/>
            </a:rPr>
            <a:t>/</a:t>
          </a:r>
          <a:r>
            <a:rPr lang="en-US" sz="1500" b="0" kern="1200" dirty="0" err="1">
              <a:hlinkClick xmlns:r="http://schemas.openxmlformats.org/officeDocument/2006/relationships" r:id="" action="ppaction://noaction"/>
            </a:rPr>
            <a:t>Penilaian</a:t>
          </a:r>
          <a:endParaRPr lang="en-US" sz="15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(LPPI)</a:t>
          </a:r>
        </a:p>
      </dsp:txBody>
      <dsp:txXfrm>
        <a:off x="5700314" y="3280235"/>
        <a:ext cx="1113832" cy="863219"/>
      </dsp:txXfrm>
    </dsp:sp>
    <dsp:sp modelId="{6A9EBE18-22A9-4363-8AC6-DD4C0DF488CC}">
      <dsp:nvSpPr>
        <dsp:cNvPr id="0" name=""/>
        <dsp:cNvSpPr/>
      </dsp:nvSpPr>
      <dsp:spPr>
        <a:xfrm>
          <a:off x="2609429" y="551346"/>
          <a:ext cx="4678095" cy="4678095"/>
        </a:xfrm>
        <a:prstGeom prst="pie">
          <a:avLst>
            <a:gd name="adj1" fmla="val 3857226"/>
            <a:gd name="adj2" fmla="val 694285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hlinkClick xmlns:r="http://schemas.openxmlformats.org/officeDocument/2006/relationships" r:id="" action="ppaction://noaction"/>
            </a:rPr>
            <a:t>Analisa</a:t>
          </a:r>
          <a:endParaRPr lang="en-US" sz="2000" b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(LKAI)</a:t>
          </a:r>
        </a:p>
      </dsp:txBody>
      <dsp:txXfrm>
        <a:off x="4405484" y="4226993"/>
        <a:ext cx="1085986" cy="779682"/>
      </dsp:txXfrm>
    </dsp:sp>
    <dsp:sp modelId="{CB566043-A766-46E9-A879-C9E55BBC2C77}">
      <dsp:nvSpPr>
        <dsp:cNvPr id="0" name=""/>
        <dsp:cNvSpPr/>
      </dsp:nvSpPr>
      <dsp:spPr>
        <a:xfrm>
          <a:off x="2522550" y="509578"/>
          <a:ext cx="4678095" cy="4678095"/>
        </a:xfrm>
        <a:prstGeom prst="pie">
          <a:avLst>
            <a:gd name="adj1" fmla="val 6942858"/>
            <a:gd name="adj2" fmla="val 1002857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hlinkClick xmlns:r="http://schemas.openxmlformats.org/officeDocument/2006/relationships" r:id="" action="ppaction://noaction"/>
            </a:rPr>
            <a:t>Diseminasi</a:t>
          </a:r>
          <a:r>
            <a:rPr lang="en-US" sz="1400" kern="1200" dirty="0">
              <a:hlinkClick xmlns:r="http://schemas.openxmlformats.org/officeDocument/2006/relationships" r:id="" action="ppaction://noaction"/>
            </a:rPr>
            <a:t> </a:t>
          </a:r>
          <a:r>
            <a:rPr lang="en-US" sz="1400" kern="1200" dirty="0" err="1">
              <a:hlinkClick xmlns:r="http://schemas.openxmlformats.org/officeDocument/2006/relationships" r:id="" action="ppaction://noaction"/>
            </a:rPr>
            <a:t>Produk</a:t>
          </a:r>
          <a:r>
            <a:rPr lang="en-US" sz="1400" kern="1200" dirty="0">
              <a:hlinkClick xmlns:r="http://schemas.openxmlformats.org/officeDocument/2006/relationships" r:id="" action="ppaction://noaction"/>
            </a:rPr>
            <a:t> Intelijen</a:t>
          </a: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(</a:t>
          </a:r>
          <a:r>
            <a:rPr lang="en-US" sz="1000" b="1" kern="1200" dirty="0" err="1"/>
            <a:t>NHI,NI,Rekom</a:t>
          </a:r>
          <a:r>
            <a:rPr lang="en-US" sz="1000" b="1" kern="1200" dirty="0"/>
            <a:t>)</a:t>
          </a:r>
        </a:p>
      </dsp:txBody>
      <dsp:txXfrm>
        <a:off x="3082808" y="3280235"/>
        <a:ext cx="1113832" cy="863219"/>
      </dsp:txXfrm>
    </dsp:sp>
    <dsp:sp modelId="{16EB2AE3-960A-4862-A69D-BE9D0E2255E6}">
      <dsp:nvSpPr>
        <dsp:cNvPr id="0" name=""/>
        <dsp:cNvSpPr/>
      </dsp:nvSpPr>
      <dsp:spPr>
        <a:xfrm>
          <a:off x="2500831" y="414902"/>
          <a:ext cx="4678095" cy="4678095"/>
        </a:xfrm>
        <a:prstGeom prst="pie">
          <a:avLst>
            <a:gd name="adj1" fmla="val 10028574"/>
            <a:gd name="adj2" fmla="val 1311428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" action="ppaction://noaction"/>
            </a:rPr>
            <a:t>Feedback and Reporting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(PSA, LPTP)</a:t>
          </a:r>
        </a:p>
      </dsp:txBody>
      <dsp:txXfrm>
        <a:off x="2720813" y="2110712"/>
        <a:ext cx="1280907" cy="779682"/>
      </dsp:txXfrm>
    </dsp:sp>
    <dsp:sp modelId="{A3E54984-3F38-43DF-83D8-22C38631E358}">
      <dsp:nvSpPr>
        <dsp:cNvPr id="0" name=""/>
        <dsp:cNvSpPr/>
      </dsp:nvSpPr>
      <dsp:spPr>
        <a:xfrm>
          <a:off x="2560978" y="339718"/>
          <a:ext cx="4678095" cy="4678095"/>
        </a:xfrm>
        <a:prstGeom prst="pie">
          <a:avLst>
            <a:gd name="adj1" fmla="val 13114284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" action="ppaction://noaction"/>
            </a:rPr>
            <a:t>Monitoring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hlinkClick xmlns:r="http://schemas.openxmlformats.org/officeDocument/2006/relationships" r:id="" action="ppaction://noaction"/>
            </a:rPr>
            <a:t>&amp; Review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(RKI)</a:t>
          </a:r>
        </a:p>
      </dsp:txBody>
      <dsp:txXfrm>
        <a:off x="3667570" y="774113"/>
        <a:ext cx="1113832" cy="891065"/>
      </dsp:txXfrm>
    </dsp:sp>
    <dsp:sp modelId="{500D3C6F-73AA-477C-B49E-19EF633C28A2}">
      <dsp:nvSpPr>
        <dsp:cNvPr id="0" name=""/>
        <dsp:cNvSpPr/>
      </dsp:nvSpPr>
      <dsp:spPr>
        <a:xfrm>
          <a:off x="2368051" y="50122"/>
          <a:ext cx="5257287" cy="5257287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BD848-DA74-4C26-850F-21EEBA1D5BA8}">
      <dsp:nvSpPr>
        <dsp:cNvPr id="0" name=""/>
        <dsp:cNvSpPr/>
      </dsp:nvSpPr>
      <dsp:spPr>
        <a:xfrm>
          <a:off x="2428577" y="125639"/>
          <a:ext cx="5257287" cy="5257287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8058F-93AE-4A4F-905F-A92218814D7D}">
      <dsp:nvSpPr>
        <dsp:cNvPr id="0" name=""/>
        <dsp:cNvSpPr/>
      </dsp:nvSpPr>
      <dsp:spPr>
        <a:xfrm>
          <a:off x="2406780" y="220095"/>
          <a:ext cx="5257287" cy="5257287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4CC9E-2DA0-4E58-B09B-DBFEA2B2AC8A}">
      <dsp:nvSpPr>
        <dsp:cNvPr id="0" name=""/>
        <dsp:cNvSpPr/>
      </dsp:nvSpPr>
      <dsp:spPr>
        <a:xfrm>
          <a:off x="2319833" y="261628"/>
          <a:ext cx="5257287" cy="5257287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03B5B-0EA9-4E67-826D-80774271EE69}">
      <dsp:nvSpPr>
        <dsp:cNvPr id="0" name=""/>
        <dsp:cNvSpPr/>
      </dsp:nvSpPr>
      <dsp:spPr>
        <a:xfrm>
          <a:off x="2232886" y="220095"/>
          <a:ext cx="5257287" cy="5257287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3DA74-9A81-436B-B8C9-E7F816248FDD}">
      <dsp:nvSpPr>
        <dsp:cNvPr id="0" name=""/>
        <dsp:cNvSpPr/>
      </dsp:nvSpPr>
      <dsp:spPr>
        <a:xfrm>
          <a:off x="2211089" y="125639"/>
          <a:ext cx="5257287" cy="5257287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CF14A-F21B-400F-9A50-5C48CB84FDEE}">
      <dsp:nvSpPr>
        <dsp:cNvPr id="0" name=""/>
        <dsp:cNvSpPr/>
      </dsp:nvSpPr>
      <dsp:spPr>
        <a:xfrm>
          <a:off x="2271615" y="50122"/>
          <a:ext cx="5257287" cy="5257287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A5A5D-3403-437A-9B7C-D2282A912DA6}">
      <dsp:nvSpPr>
        <dsp:cNvPr id="0" name=""/>
        <dsp:cNvSpPr/>
      </dsp:nvSpPr>
      <dsp:spPr>
        <a:xfrm>
          <a:off x="0" y="176171"/>
          <a:ext cx="4685979" cy="485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Identifikasi</a:t>
          </a:r>
          <a:r>
            <a:rPr lang="en-US" sz="1200" kern="1200" dirty="0"/>
            <a:t> </a:t>
          </a:r>
          <a:r>
            <a:rPr lang="en-US" sz="1200" kern="1200" dirty="0" err="1"/>
            <a:t>Arah</a:t>
          </a:r>
          <a:r>
            <a:rPr lang="en-US" sz="1200" kern="1200" dirty="0"/>
            <a:t> dan </a:t>
          </a:r>
          <a:r>
            <a:rPr lang="en-US" sz="1200" kern="1200" dirty="0" err="1"/>
            <a:t>Kebutuhan</a:t>
          </a:r>
          <a:r>
            <a:rPr lang="en-US" sz="1200" kern="1200" dirty="0"/>
            <a:t> </a:t>
          </a:r>
          <a:r>
            <a:rPr lang="en-US" sz="1200" kern="1200" dirty="0" err="1"/>
            <a:t>Klien</a:t>
          </a:r>
          <a:r>
            <a:rPr lang="en-US" sz="1200" kern="1200" dirty="0"/>
            <a:t>, </a:t>
          </a:r>
          <a:r>
            <a:rPr lang="en-US" sz="1200" kern="1200" dirty="0" err="1"/>
            <a:t>Brieffing</a:t>
          </a:r>
          <a:r>
            <a:rPr lang="en-US" sz="1200" kern="1200" dirty="0"/>
            <a:t> </a:t>
          </a:r>
        </a:p>
      </dsp:txBody>
      <dsp:txXfrm>
        <a:off x="0" y="176171"/>
        <a:ext cx="4685979" cy="485099"/>
      </dsp:txXfrm>
    </dsp:sp>
    <dsp:sp modelId="{1A291108-D09C-4FB0-BDE8-3DB74BA733FC}">
      <dsp:nvSpPr>
        <dsp:cNvPr id="0" name=""/>
        <dsp:cNvSpPr/>
      </dsp:nvSpPr>
      <dsp:spPr>
        <a:xfrm>
          <a:off x="234298" y="13811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PERENCANAAN</a:t>
          </a:r>
          <a:endParaRPr lang="en-ID" sz="1400" b="1" kern="1200" dirty="0"/>
        </a:p>
      </dsp:txBody>
      <dsp:txXfrm>
        <a:off x="250150" y="29663"/>
        <a:ext cx="3248481" cy="293016"/>
      </dsp:txXfrm>
    </dsp:sp>
    <dsp:sp modelId="{0D07D744-F684-4B8B-813A-ABD966C01F47}">
      <dsp:nvSpPr>
        <dsp:cNvPr id="0" name=""/>
        <dsp:cNvSpPr/>
      </dsp:nvSpPr>
      <dsp:spPr>
        <a:xfrm>
          <a:off x="0" y="883031"/>
          <a:ext cx="4685979" cy="485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Taktis</a:t>
          </a:r>
          <a:r>
            <a:rPr lang="en-US" sz="1200" kern="1200" dirty="0"/>
            <a:t>, OSINT, </a:t>
          </a:r>
          <a:r>
            <a:rPr lang="en-US" sz="1200" kern="1200" dirty="0" err="1"/>
            <a:t>Laporan</a:t>
          </a:r>
          <a:r>
            <a:rPr lang="en-US" sz="1200" kern="1200" dirty="0"/>
            <a:t> (Data Internal dan </a:t>
          </a:r>
          <a:r>
            <a:rPr lang="en-US" sz="1200" kern="1200" dirty="0" err="1"/>
            <a:t>Eksternal</a:t>
          </a:r>
          <a:r>
            <a:rPr lang="en-US" sz="1200" kern="1200" dirty="0"/>
            <a:t>)</a:t>
          </a:r>
        </a:p>
      </dsp:txBody>
      <dsp:txXfrm>
        <a:off x="0" y="883031"/>
        <a:ext cx="4685979" cy="485099"/>
      </dsp:txXfrm>
    </dsp:sp>
    <dsp:sp modelId="{E82E1C27-BB2D-436F-A3A5-1796A79484C9}">
      <dsp:nvSpPr>
        <dsp:cNvPr id="0" name=""/>
        <dsp:cNvSpPr/>
      </dsp:nvSpPr>
      <dsp:spPr>
        <a:xfrm>
          <a:off x="234298" y="720671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PENGUMPULAN INFORMASI</a:t>
          </a:r>
        </a:p>
      </dsp:txBody>
      <dsp:txXfrm>
        <a:off x="250150" y="736523"/>
        <a:ext cx="3248481" cy="293016"/>
      </dsp:txXfrm>
    </dsp:sp>
    <dsp:sp modelId="{4A1D3944-873D-4905-B53D-59099454698F}">
      <dsp:nvSpPr>
        <dsp:cNvPr id="0" name=""/>
        <dsp:cNvSpPr/>
      </dsp:nvSpPr>
      <dsp:spPr>
        <a:xfrm>
          <a:off x="0" y="1589891"/>
          <a:ext cx="4685979" cy="485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i="1" kern="1200" dirty="0"/>
            <a:t>Admiralty System</a:t>
          </a:r>
        </a:p>
      </dsp:txBody>
      <dsp:txXfrm>
        <a:off x="0" y="1589891"/>
        <a:ext cx="4685979" cy="485099"/>
      </dsp:txXfrm>
    </dsp:sp>
    <dsp:sp modelId="{9C31EDA4-D769-46CF-9220-A0292D34CCFE}">
      <dsp:nvSpPr>
        <dsp:cNvPr id="0" name=""/>
        <dsp:cNvSpPr/>
      </dsp:nvSpPr>
      <dsp:spPr>
        <a:xfrm>
          <a:off x="234298" y="1427530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PEMBANDINGAN/PENILAIAN</a:t>
          </a:r>
        </a:p>
      </dsp:txBody>
      <dsp:txXfrm>
        <a:off x="250150" y="1443382"/>
        <a:ext cx="3248481" cy="293016"/>
      </dsp:txXfrm>
    </dsp:sp>
    <dsp:sp modelId="{8CDB6668-3A56-4BF2-9927-5FB06465C3EC}">
      <dsp:nvSpPr>
        <dsp:cNvPr id="0" name=""/>
        <dsp:cNvSpPr/>
      </dsp:nvSpPr>
      <dsp:spPr>
        <a:xfrm>
          <a:off x="0" y="2296751"/>
          <a:ext cx="4685979" cy="987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analisa</a:t>
          </a:r>
          <a:r>
            <a:rPr lang="en-US" sz="1200" kern="1200" dirty="0"/>
            <a:t> </a:t>
          </a:r>
          <a:r>
            <a:rPr lang="en-US" sz="1200" kern="1200" dirty="0" err="1"/>
            <a:t>hubungan</a:t>
          </a:r>
          <a:r>
            <a:rPr lang="en-US" sz="1200" kern="1200" dirty="0"/>
            <a:t> (</a:t>
          </a:r>
          <a:r>
            <a:rPr lang="en-US" sz="1200" i="1" kern="1200" dirty="0"/>
            <a:t>link analysis</a:t>
          </a:r>
          <a:r>
            <a:rPr lang="en-US" sz="1200" kern="1200" dirty="0"/>
            <a:t>), </a:t>
          </a:r>
          <a:r>
            <a:rPr lang="en-US" sz="1200" kern="1200" dirty="0" err="1"/>
            <a:t>analisa</a:t>
          </a:r>
          <a:r>
            <a:rPr lang="en-US" sz="1200" kern="1200" dirty="0"/>
            <a:t> </a:t>
          </a:r>
          <a:r>
            <a:rPr lang="en-US" sz="1200" kern="1200" dirty="0" err="1"/>
            <a:t>kecenderungan</a:t>
          </a:r>
          <a:r>
            <a:rPr lang="en-US" sz="1200" kern="1200" dirty="0"/>
            <a:t> (</a:t>
          </a:r>
          <a:r>
            <a:rPr lang="en-US" sz="1200" i="1" kern="1200" dirty="0"/>
            <a:t>trend analysis</a:t>
          </a:r>
          <a:r>
            <a:rPr lang="en-US" sz="1200" kern="1200" dirty="0"/>
            <a:t>), </a:t>
          </a:r>
          <a:r>
            <a:rPr lang="en-US" sz="1200" kern="1200" dirty="0" err="1"/>
            <a:t>analisa</a:t>
          </a:r>
          <a:r>
            <a:rPr lang="en-US" sz="1200" kern="1200" dirty="0"/>
            <a:t> </a:t>
          </a:r>
          <a:r>
            <a:rPr lang="en-US" sz="1200" kern="1200" dirty="0" err="1"/>
            <a:t>bentuk</a:t>
          </a:r>
          <a:r>
            <a:rPr lang="en-US" sz="1200" kern="1200" dirty="0"/>
            <a:t> </a:t>
          </a:r>
          <a:r>
            <a:rPr lang="en-US" sz="1200" kern="1200" dirty="0" err="1"/>
            <a:t>atau</a:t>
          </a:r>
          <a:r>
            <a:rPr lang="en-US" sz="1200" kern="1200" dirty="0"/>
            <a:t> </a:t>
          </a:r>
          <a:r>
            <a:rPr lang="en-US" sz="1200" kern="1200" dirty="0" err="1"/>
            <a:t>pola</a:t>
          </a:r>
          <a:r>
            <a:rPr lang="en-US" sz="1200" kern="1200" dirty="0"/>
            <a:t> (</a:t>
          </a:r>
          <a:r>
            <a:rPr lang="en-US" sz="1200" i="1" kern="1200" dirty="0"/>
            <a:t>pattern analysis</a:t>
          </a:r>
          <a:r>
            <a:rPr lang="en-US" sz="1200" kern="1200" dirty="0"/>
            <a:t>), </a:t>
          </a:r>
          <a:r>
            <a:rPr lang="en-US" sz="1200" kern="1200" dirty="0" err="1"/>
            <a:t>analisis</a:t>
          </a:r>
          <a:r>
            <a:rPr lang="en-US" sz="1200" kern="1200" dirty="0"/>
            <a:t> </a:t>
          </a:r>
          <a:r>
            <a:rPr lang="en-US" sz="1200" kern="1200" dirty="0" err="1"/>
            <a:t>antisipasi</a:t>
          </a:r>
          <a:r>
            <a:rPr lang="en-US" sz="1200" kern="1200" dirty="0"/>
            <a:t> (</a:t>
          </a:r>
          <a:r>
            <a:rPr lang="en-US" sz="1200" i="1" kern="1200" dirty="0"/>
            <a:t>anticipatory analysis</a:t>
          </a:r>
          <a:r>
            <a:rPr lang="en-US" sz="1200" kern="1200" dirty="0"/>
            <a:t>),  </a:t>
          </a:r>
          <a:r>
            <a:rPr lang="en-US" sz="1200" kern="1200" dirty="0" err="1"/>
            <a:t>analisis</a:t>
          </a:r>
          <a:r>
            <a:rPr lang="en-US" sz="1200" kern="1200" dirty="0"/>
            <a:t> </a:t>
          </a:r>
          <a:r>
            <a:rPr lang="en-US" sz="1200" kern="1200" dirty="0" err="1"/>
            <a:t>teknis</a:t>
          </a:r>
          <a:r>
            <a:rPr lang="en-US" sz="1200" kern="1200" dirty="0"/>
            <a:t> (</a:t>
          </a:r>
          <a:r>
            <a:rPr lang="en-US" sz="1200" i="1" kern="1200" dirty="0"/>
            <a:t>technical analysis</a:t>
          </a:r>
          <a:r>
            <a:rPr lang="en-US" sz="1200" kern="1200" dirty="0"/>
            <a:t>), </a:t>
          </a:r>
          <a:r>
            <a:rPr lang="en-US" sz="1200" kern="1200" dirty="0" err="1"/>
            <a:t>dll</a:t>
          </a:r>
          <a:endParaRPr lang="en-US" sz="1200" kern="1200" dirty="0"/>
        </a:p>
      </dsp:txBody>
      <dsp:txXfrm>
        <a:off x="0" y="2296751"/>
        <a:ext cx="4685979" cy="987525"/>
      </dsp:txXfrm>
    </dsp:sp>
    <dsp:sp modelId="{A74EA73D-ADA7-4ACE-8476-02BBA9CCF0AA}">
      <dsp:nvSpPr>
        <dsp:cNvPr id="0" name=""/>
        <dsp:cNvSpPr/>
      </dsp:nvSpPr>
      <dsp:spPr>
        <a:xfrm>
          <a:off x="234298" y="2134391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ANALISIS</a:t>
          </a:r>
        </a:p>
      </dsp:txBody>
      <dsp:txXfrm>
        <a:off x="250150" y="2150243"/>
        <a:ext cx="3248481" cy="293016"/>
      </dsp:txXfrm>
    </dsp:sp>
    <dsp:sp modelId="{60F466F2-5D43-43AD-98AC-0E2ED1341899}">
      <dsp:nvSpPr>
        <dsp:cNvPr id="0" name=""/>
        <dsp:cNvSpPr/>
      </dsp:nvSpPr>
      <dsp:spPr>
        <a:xfrm>
          <a:off x="0" y="3506036"/>
          <a:ext cx="4685979" cy="485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NHI, NI, NIP, </a:t>
          </a:r>
          <a:r>
            <a:rPr lang="en-US" sz="1200" kern="1200" dirty="0" err="1"/>
            <a:t>Laporan</a:t>
          </a:r>
          <a:endParaRPr lang="en-US" sz="1200" kern="1200" dirty="0"/>
        </a:p>
      </dsp:txBody>
      <dsp:txXfrm>
        <a:off x="0" y="3506036"/>
        <a:ext cx="4685979" cy="485099"/>
      </dsp:txXfrm>
    </dsp:sp>
    <dsp:sp modelId="{52D35115-FCBA-4219-B6EA-B571A872A9AE}">
      <dsp:nvSpPr>
        <dsp:cNvPr id="0" name=""/>
        <dsp:cNvSpPr/>
      </dsp:nvSpPr>
      <dsp:spPr>
        <a:xfrm>
          <a:off x="234298" y="3343676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DISEMINASI PRODUK INTELIJEN</a:t>
          </a:r>
        </a:p>
      </dsp:txBody>
      <dsp:txXfrm>
        <a:off x="250150" y="3359528"/>
        <a:ext cx="3248481" cy="293016"/>
      </dsp:txXfrm>
    </dsp:sp>
    <dsp:sp modelId="{C5038CA8-7AD0-4B63-B12F-35A45CACB6FB}">
      <dsp:nvSpPr>
        <dsp:cNvPr id="0" name=""/>
        <dsp:cNvSpPr/>
      </dsp:nvSpPr>
      <dsp:spPr>
        <a:xfrm>
          <a:off x="0" y="4212896"/>
          <a:ext cx="4685979" cy="485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PSA, LPTP</a:t>
          </a:r>
        </a:p>
      </dsp:txBody>
      <dsp:txXfrm>
        <a:off x="0" y="4212896"/>
        <a:ext cx="4685979" cy="485099"/>
      </dsp:txXfrm>
    </dsp:sp>
    <dsp:sp modelId="{C7CF3EBF-3F75-4F6F-97EA-FEE1C1835765}">
      <dsp:nvSpPr>
        <dsp:cNvPr id="0" name=""/>
        <dsp:cNvSpPr/>
      </dsp:nvSpPr>
      <dsp:spPr>
        <a:xfrm>
          <a:off x="234298" y="4050536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/>
            <a:t>FEEDBACK AND REPORTING</a:t>
          </a:r>
        </a:p>
      </dsp:txBody>
      <dsp:txXfrm>
        <a:off x="250150" y="4066388"/>
        <a:ext cx="3248481" cy="293016"/>
      </dsp:txXfrm>
    </dsp:sp>
    <dsp:sp modelId="{A7069D5A-EDD2-4DC1-B12E-309E0309A051}">
      <dsp:nvSpPr>
        <dsp:cNvPr id="0" name=""/>
        <dsp:cNvSpPr/>
      </dsp:nvSpPr>
      <dsp:spPr>
        <a:xfrm>
          <a:off x="0" y="4919756"/>
          <a:ext cx="4685979" cy="485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3684" tIns="229108" rIns="36368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i="1" kern="1200" dirty="0" err="1"/>
            <a:t>Exsecutive</a:t>
          </a:r>
          <a:r>
            <a:rPr lang="en-US" sz="1200" i="1" kern="1200" dirty="0"/>
            <a:t> Information System</a:t>
          </a:r>
        </a:p>
      </dsp:txBody>
      <dsp:txXfrm>
        <a:off x="0" y="4919756"/>
        <a:ext cx="4685979" cy="485099"/>
      </dsp:txXfrm>
    </dsp:sp>
    <dsp:sp modelId="{FB7BD897-A088-4754-930B-D355AC347AE5}">
      <dsp:nvSpPr>
        <dsp:cNvPr id="0" name=""/>
        <dsp:cNvSpPr/>
      </dsp:nvSpPr>
      <dsp:spPr>
        <a:xfrm>
          <a:off x="234298" y="4757396"/>
          <a:ext cx="3280185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83" tIns="0" rIns="1239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/>
            <a:t>MONITORING AND REVIEW</a:t>
          </a:r>
        </a:p>
      </dsp:txBody>
      <dsp:txXfrm>
        <a:off x="250150" y="4773248"/>
        <a:ext cx="3248481" cy="293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A0F46-2B5E-47C7-B648-1C5286EF1AEE}">
      <dsp:nvSpPr>
        <dsp:cNvPr id="0" name=""/>
        <dsp:cNvSpPr/>
      </dsp:nvSpPr>
      <dsp:spPr>
        <a:xfrm>
          <a:off x="2256538" y="982302"/>
          <a:ext cx="1840715" cy="140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223"/>
              </a:lnTo>
              <a:lnTo>
                <a:pt x="1840715" y="71223"/>
              </a:lnTo>
              <a:lnTo>
                <a:pt x="1840715" y="1404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5AD25-D81B-4449-8F21-9BF6236861DF}">
      <dsp:nvSpPr>
        <dsp:cNvPr id="0" name=""/>
        <dsp:cNvSpPr/>
      </dsp:nvSpPr>
      <dsp:spPr>
        <a:xfrm>
          <a:off x="2256538" y="982302"/>
          <a:ext cx="1050475" cy="141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03"/>
              </a:lnTo>
              <a:lnTo>
                <a:pt x="1050475" y="71803"/>
              </a:lnTo>
              <a:lnTo>
                <a:pt x="1050475" y="1410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665106-545C-4535-8FF3-26EE7F2FEADB}">
      <dsp:nvSpPr>
        <dsp:cNvPr id="0" name=""/>
        <dsp:cNvSpPr/>
      </dsp:nvSpPr>
      <dsp:spPr>
        <a:xfrm>
          <a:off x="2256538" y="982302"/>
          <a:ext cx="144758" cy="147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641"/>
              </a:lnTo>
              <a:lnTo>
                <a:pt x="144758" y="78641"/>
              </a:lnTo>
              <a:lnTo>
                <a:pt x="144758" y="1479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8DE2A-72B3-4303-AC3E-8D3FE3B98AAB}">
      <dsp:nvSpPr>
        <dsp:cNvPr id="0" name=""/>
        <dsp:cNvSpPr/>
      </dsp:nvSpPr>
      <dsp:spPr>
        <a:xfrm>
          <a:off x="1403100" y="982302"/>
          <a:ext cx="853437" cy="150135"/>
        </a:xfrm>
        <a:custGeom>
          <a:avLst/>
          <a:gdLst/>
          <a:ahLst/>
          <a:cxnLst/>
          <a:rect l="0" t="0" r="0" b="0"/>
          <a:pathLst>
            <a:path>
              <a:moveTo>
                <a:pt x="853437" y="0"/>
              </a:moveTo>
              <a:lnTo>
                <a:pt x="853437" y="80864"/>
              </a:lnTo>
              <a:lnTo>
                <a:pt x="0" y="80864"/>
              </a:lnTo>
              <a:lnTo>
                <a:pt x="0" y="1501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0FF445-E988-4782-B8BF-BEB879B84D90}">
      <dsp:nvSpPr>
        <dsp:cNvPr id="0" name=""/>
        <dsp:cNvSpPr/>
      </dsp:nvSpPr>
      <dsp:spPr>
        <a:xfrm>
          <a:off x="441720" y="982302"/>
          <a:ext cx="1814817" cy="138540"/>
        </a:xfrm>
        <a:custGeom>
          <a:avLst/>
          <a:gdLst/>
          <a:ahLst/>
          <a:cxnLst/>
          <a:rect l="0" t="0" r="0" b="0"/>
          <a:pathLst>
            <a:path>
              <a:moveTo>
                <a:pt x="1814817" y="0"/>
              </a:moveTo>
              <a:lnTo>
                <a:pt x="1814817" y="69270"/>
              </a:lnTo>
              <a:lnTo>
                <a:pt x="0" y="69270"/>
              </a:lnTo>
              <a:lnTo>
                <a:pt x="0" y="1385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EEEB2A-E94F-4221-9F15-59EC1D37AD1D}">
      <dsp:nvSpPr>
        <dsp:cNvPr id="0" name=""/>
        <dsp:cNvSpPr/>
      </dsp:nvSpPr>
      <dsp:spPr>
        <a:xfrm>
          <a:off x="1712300" y="652443"/>
          <a:ext cx="1088475" cy="32985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bg1"/>
              </a:solidFill>
            </a:rPr>
            <a:t>Penindakan</a:t>
          </a:r>
          <a:endParaRPr lang="en-US" sz="1200" b="1" kern="1200" dirty="0">
            <a:solidFill>
              <a:schemeClr val="bg1"/>
            </a:solidFill>
          </a:endParaRPr>
        </a:p>
      </dsp:txBody>
      <dsp:txXfrm>
        <a:off x="1712300" y="652443"/>
        <a:ext cx="1088475" cy="329858"/>
      </dsp:txXfrm>
    </dsp:sp>
    <dsp:sp modelId="{59159662-3CDA-4401-BC01-1D087F03107C}">
      <dsp:nvSpPr>
        <dsp:cNvPr id="0" name=""/>
        <dsp:cNvSpPr/>
      </dsp:nvSpPr>
      <dsp:spPr>
        <a:xfrm>
          <a:off x="1869" y="1120843"/>
          <a:ext cx="879700" cy="32985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 err="1">
              <a:solidFill>
                <a:schemeClr val="bg1"/>
              </a:solidFill>
            </a:rPr>
            <a:t>Penghentian</a:t>
          </a:r>
          <a:endParaRPr lang="en-US" sz="1100" b="1" kern="1200" dirty="0">
            <a:solidFill>
              <a:schemeClr val="bg1"/>
            </a:solidFill>
          </a:endParaRPr>
        </a:p>
      </dsp:txBody>
      <dsp:txXfrm>
        <a:off x="1869" y="1120843"/>
        <a:ext cx="879700" cy="329858"/>
      </dsp:txXfrm>
    </dsp:sp>
    <dsp:sp modelId="{46F35623-2056-4235-B780-00AC6990DB81}">
      <dsp:nvSpPr>
        <dsp:cNvPr id="0" name=""/>
        <dsp:cNvSpPr/>
      </dsp:nvSpPr>
      <dsp:spPr>
        <a:xfrm>
          <a:off x="963349" y="1132437"/>
          <a:ext cx="879502" cy="32985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>
              <a:solidFill>
                <a:schemeClr val="bg1"/>
              </a:solidFill>
            </a:rPr>
            <a:t>Pemeriksaan</a:t>
          </a:r>
        </a:p>
      </dsp:txBody>
      <dsp:txXfrm>
        <a:off x="963349" y="1132437"/>
        <a:ext cx="879502" cy="329858"/>
      </dsp:txXfrm>
    </dsp:sp>
    <dsp:sp modelId="{81820019-7D2C-4BC2-8F4A-49735EDEE6FD}">
      <dsp:nvSpPr>
        <dsp:cNvPr id="0" name=""/>
        <dsp:cNvSpPr/>
      </dsp:nvSpPr>
      <dsp:spPr>
        <a:xfrm>
          <a:off x="2015658" y="1130214"/>
          <a:ext cx="771276" cy="32985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>
              <a:solidFill>
                <a:schemeClr val="bg1"/>
              </a:solidFill>
            </a:rPr>
            <a:t>Penegahan</a:t>
          </a:r>
        </a:p>
      </dsp:txBody>
      <dsp:txXfrm>
        <a:off x="2015658" y="1130214"/>
        <a:ext cx="771276" cy="329858"/>
      </dsp:txXfrm>
    </dsp:sp>
    <dsp:sp modelId="{258553A0-CF24-4EF2-A88D-78A3B280102D}">
      <dsp:nvSpPr>
        <dsp:cNvPr id="0" name=""/>
        <dsp:cNvSpPr/>
      </dsp:nvSpPr>
      <dsp:spPr>
        <a:xfrm>
          <a:off x="2924525" y="1123376"/>
          <a:ext cx="764975" cy="32985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>
              <a:solidFill>
                <a:schemeClr val="bg1"/>
              </a:solidFill>
            </a:rPr>
            <a:t>Penyegelan</a:t>
          </a:r>
        </a:p>
      </dsp:txBody>
      <dsp:txXfrm>
        <a:off x="2924525" y="1123376"/>
        <a:ext cx="764975" cy="329858"/>
      </dsp:txXfrm>
    </dsp:sp>
    <dsp:sp modelId="{571FF740-D16A-4D8C-8157-73C4222E1C93}">
      <dsp:nvSpPr>
        <dsp:cNvPr id="0" name=""/>
        <dsp:cNvSpPr/>
      </dsp:nvSpPr>
      <dsp:spPr>
        <a:xfrm>
          <a:off x="3767394" y="1122796"/>
          <a:ext cx="659717" cy="329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schemeClr val="bg1"/>
              </a:solidFill>
            </a:rPr>
            <a:t>Blokir PC</a:t>
          </a:r>
        </a:p>
      </dsp:txBody>
      <dsp:txXfrm>
        <a:off x="3767394" y="1122796"/>
        <a:ext cx="659717" cy="3298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469F5-6D14-41C2-B79C-F5E4FD632F39}">
      <dsp:nvSpPr>
        <dsp:cNvPr id="0" name=""/>
        <dsp:cNvSpPr/>
      </dsp:nvSpPr>
      <dsp:spPr>
        <a:xfrm>
          <a:off x="-1863683" y="-289276"/>
          <a:ext cx="2228998" cy="2228998"/>
        </a:xfrm>
        <a:prstGeom prst="blockArc">
          <a:avLst>
            <a:gd name="adj1" fmla="val 18900000"/>
            <a:gd name="adj2" fmla="val 2700000"/>
            <a:gd name="adj3" fmla="val 96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A10695-BF6B-4281-889F-30E4101D4260}">
      <dsp:nvSpPr>
        <dsp:cNvPr id="0" name=""/>
        <dsp:cNvSpPr/>
      </dsp:nvSpPr>
      <dsp:spPr>
        <a:xfrm>
          <a:off x="234790" y="165044"/>
          <a:ext cx="3804638" cy="330089"/>
        </a:xfrm>
        <a:prstGeom prst="rect">
          <a:avLst/>
        </a:prstGeom>
        <a:solidFill>
          <a:srgbClr val="335C67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08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200" u="none" kern="1200" dirty="0"/>
            <a:t>PERATURAN URUSAN DINAS DALAM</a:t>
          </a:r>
          <a:endParaRPr lang="en-ID" sz="1200" kern="1200" dirty="0"/>
        </a:p>
      </dsp:txBody>
      <dsp:txXfrm>
        <a:off x="234790" y="165044"/>
        <a:ext cx="3804638" cy="330089"/>
      </dsp:txXfrm>
    </dsp:sp>
    <dsp:sp modelId="{36BC303B-3796-40CB-98A5-A1F0CE88895B}">
      <dsp:nvSpPr>
        <dsp:cNvPr id="0" name=""/>
        <dsp:cNvSpPr/>
      </dsp:nvSpPr>
      <dsp:spPr>
        <a:xfrm>
          <a:off x="28485" y="123783"/>
          <a:ext cx="412611" cy="41261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108C3B-4731-43AD-921A-D686AE88F260}">
      <dsp:nvSpPr>
        <dsp:cNvPr id="0" name=""/>
        <dsp:cNvSpPr/>
      </dsp:nvSpPr>
      <dsp:spPr>
        <a:xfrm>
          <a:off x="354778" y="660178"/>
          <a:ext cx="3684650" cy="330089"/>
        </a:xfrm>
        <a:prstGeom prst="rect">
          <a:avLst/>
        </a:prstGeom>
        <a:solidFill>
          <a:srgbClr val="335C67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08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u="none" kern="1200" dirty="0"/>
            <a:t>PUSKODAL</a:t>
          </a:r>
        </a:p>
      </dsp:txBody>
      <dsp:txXfrm>
        <a:off x="354778" y="660178"/>
        <a:ext cx="3684650" cy="330089"/>
      </dsp:txXfrm>
    </dsp:sp>
    <dsp:sp modelId="{0DBC79E6-6F31-493A-95FB-0B14FB7D4D6E}">
      <dsp:nvSpPr>
        <dsp:cNvPr id="0" name=""/>
        <dsp:cNvSpPr/>
      </dsp:nvSpPr>
      <dsp:spPr>
        <a:xfrm>
          <a:off x="148472" y="618916"/>
          <a:ext cx="412611" cy="41261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DEA7DD-17AB-4AEA-AC2C-90284A9B8849}">
      <dsp:nvSpPr>
        <dsp:cNvPr id="0" name=""/>
        <dsp:cNvSpPr/>
      </dsp:nvSpPr>
      <dsp:spPr>
        <a:xfrm>
          <a:off x="234790" y="1155311"/>
          <a:ext cx="3804638" cy="330089"/>
        </a:xfrm>
        <a:prstGeom prst="rect">
          <a:avLst/>
        </a:prstGeom>
        <a:solidFill>
          <a:srgbClr val="335C67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08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u="none" kern="1200" dirty="0"/>
            <a:t>STRUKTUR KOMANDO KAPAL PATROLI</a:t>
          </a:r>
          <a:endParaRPr lang="en-ID" sz="1200" u="none" kern="1200" dirty="0"/>
        </a:p>
      </dsp:txBody>
      <dsp:txXfrm>
        <a:off x="234790" y="1155311"/>
        <a:ext cx="3804638" cy="330089"/>
      </dsp:txXfrm>
    </dsp:sp>
    <dsp:sp modelId="{04EFAB4A-D75A-451C-AA6C-D9F7DB3CF935}">
      <dsp:nvSpPr>
        <dsp:cNvPr id="0" name=""/>
        <dsp:cNvSpPr/>
      </dsp:nvSpPr>
      <dsp:spPr>
        <a:xfrm>
          <a:off x="28485" y="1114050"/>
          <a:ext cx="412611" cy="41261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C3655-F955-4F76-8D61-93B849CB5DCF}">
      <dsp:nvSpPr>
        <dsp:cNvPr id="0" name=""/>
        <dsp:cNvSpPr/>
      </dsp:nvSpPr>
      <dsp:spPr>
        <a:xfrm>
          <a:off x="0" y="0"/>
          <a:ext cx="3310611" cy="198442"/>
        </a:xfrm>
        <a:prstGeom prst="roundRect">
          <a:avLst>
            <a:gd name="adj" fmla="val 10000"/>
          </a:avLst>
        </a:prstGeom>
        <a:solidFill>
          <a:srgbClr val="57171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000" b="1" u="none" kern="1200" dirty="0">
              <a:solidFill>
                <a:srgbClr val="FFE6A7"/>
              </a:solidFill>
            </a:rPr>
            <a:t>PENENTUAN SKEMA</a:t>
          </a:r>
          <a:endParaRPr lang="en-ID" sz="1000" b="1" kern="1200" dirty="0">
            <a:solidFill>
              <a:srgbClr val="FFE6A7"/>
            </a:solidFill>
          </a:endParaRPr>
        </a:p>
      </dsp:txBody>
      <dsp:txXfrm>
        <a:off x="5812" y="5812"/>
        <a:ext cx="3073259" cy="186818"/>
      </dsp:txXfrm>
    </dsp:sp>
    <dsp:sp modelId="{CDF92BD7-E54F-40CD-A743-8C6ADB288D4D}">
      <dsp:nvSpPr>
        <dsp:cNvPr id="0" name=""/>
        <dsp:cNvSpPr/>
      </dsp:nvSpPr>
      <dsp:spPr>
        <a:xfrm>
          <a:off x="164290" y="225781"/>
          <a:ext cx="3310611" cy="198442"/>
        </a:xfrm>
        <a:prstGeom prst="roundRect">
          <a:avLst>
            <a:gd name="adj" fmla="val 10000"/>
          </a:avLst>
        </a:prstGeom>
        <a:solidFill>
          <a:srgbClr val="57171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u="none" kern="1200" dirty="0">
              <a:solidFill>
                <a:srgbClr val="FFE6A7"/>
              </a:solidFill>
            </a:rPr>
            <a:t>PERSIAPAN</a:t>
          </a:r>
          <a:endParaRPr lang="en-ID" sz="1000" b="1" u="none" kern="1200" dirty="0">
            <a:solidFill>
              <a:srgbClr val="FFE6A7"/>
            </a:solidFill>
          </a:endParaRPr>
        </a:p>
      </dsp:txBody>
      <dsp:txXfrm>
        <a:off x="170102" y="231593"/>
        <a:ext cx="2922779" cy="186818"/>
      </dsp:txXfrm>
    </dsp:sp>
    <dsp:sp modelId="{C914B624-F2B7-47D4-B994-EA6154BEE497}">
      <dsp:nvSpPr>
        <dsp:cNvPr id="0" name=""/>
        <dsp:cNvSpPr/>
      </dsp:nvSpPr>
      <dsp:spPr>
        <a:xfrm>
          <a:off x="524701" y="456456"/>
          <a:ext cx="3216656" cy="182388"/>
        </a:xfrm>
        <a:prstGeom prst="roundRect">
          <a:avLst>
            <a:gd name="adj" fmla="val 10000"/>
          </a:avLst>
        </a:prstGeom>
        <a:solidFill>
          <a:srgbClr val="57171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u="none" kern="1200" dirty="0">
              <a:solidFill>
                <a:srgbClr val="FFE6A7"/>
              </a:solidFill>
            </a:rPr>
            <a:t>PENGHENTIAN DAN PEMERIKSAAN</a:t>
          </a:r>
          <a:endParaRPr lang="en-ID" sz="1000" b="1" u="none" kern="1200" dirty="0">
            <a:solidFill>
              <a:srgbClr val="FFE6A7"/>
            </a:solidFill>
          </a:endParaRPr>
        </a:p>
      </dsp:txBody>
      <dsp:txXfrm>
        <a:off x="530043" y="461798"/>
        <a:ext cx="2840440" cy="171704"/>
      </dsp:txXfrm>
    </dsp:sp>
    <dsp:sp modelId="{A19C30CD-C807-497C-834B-AD19027A576C}">
      <dsp:nvSpPr>
        <dsp:cNvPr id="0" name=""/>
        <dsp:cNvSpPr/>
      </dsp:nvSpPr>
      <dsp:spPr>
        <a:xfrm>
          <a:off x="741663" y="678011"/>
          <a:ext cx="3310611" cy="198442"/>
        </a:xfrm>
        <a:prstGeom prst="roundRect">
          <a:avLst>
            <a:gd name="adj" fmla="val 10000"/>
          </a:avLst>
        </a:prstGeom>
        <a:solidFill>
          <a:srgbClr val="57171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u="none" kern="1200" dirty="0">
              <a:solidFill>
                <a:srgbClr val="FFE6A7"/>
              </a:solidFill>
            </a:rPr>
            <a:t>PELAPORAN</a:t>
          </a:r>
          <a:endParaRPr lang="en-ID" sz="1000" b="1" u="none" kern="1200" dirty="0">
            <a:solidFill>
              <a:srgbClr val="FFE6A7"/>
            </a:solidFill>
          </a:endParaRPr>
        </a:p>
      </dsp:txBody>
      <dsp:txXfrm>
        <a:off x="747475" y="683823"/>
        <a:ext cx="2922779" cy="186818"/>
      </dsp:txXfrm>
    </dsp:sp>
    <dsp:sp modelId="{965836A2-6259-4E86-8752-8ADC58F03015}">
      <dsp:nvSpPr>
        <dsp:cNvPr id="0" name=""/>
        <dsp:cNvSpPr/>
      </dsp:nvSpPr>
      <dsp:spPr>
        <a:xfrm>
          <a:off x="988884" y="904015"/>
          <a:ext cx="3310611" cy="198442"/>
        </a:xfrm>
        <a:prstGeom prst="roundRect">
          <a:avLst>
            <a:gd name="adj" fmla="val 10000"/>
          </a:avLst>
        </a:prstGeom>
        <a:solidFill>
          <a:srgbClr val="57171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u="none" kern="1200" dirty="0">
              <a:solidFill>
                <a:srgbClr val="FFE6A7"/>
              </a:solidFill>
            </a:rPr>
            <a:t>PENGAMANAN DAN PENYELAMATAN</a:t>
          </a:r>
          <a:endParaRPr lang="en-ID" sz="1000" b="1" kern="1200" dirty="0">
            <a:solidFill>
              <a:srgbClr val="FFE6A7"/>
            </a:solidFill>
          </a:endParaRPr>
        </a:p>
      </dsp:txBody>
      <dsp:txXfrm>
        <a:off x="994696" y="909827"/>
        <a:ext cx="2922779" cy="186818"/>
      </dsp:txXfrm>
    </dsp:sp>
    <dsp:sp modelId="{FA6BA145-7741-4B5A-86AC-E4737EAE87F9}">
      <dsp:nvSpPr>
        <dsp:cNvPr id="0" name=""/>
        <dsp:cNvSpPr/>
      </dsp:nvSpPr>
      <dsp:spPr>
        <a:xfrm>
          <a:off x="3181624" y="144973"/>
          <a:ext cx="128987" cy="12898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b="1" kern="1200" dirty="0">
            <a:solidFill>
              <a:srgbClr val="FFE6A7"/>
            </a:solidFill>
          </a:endParaRPr>
        </a:p>
      </dsp:txBody>
      <dsp:txXfrm>
        <a:off x="3210646" y="144973"/>
        <a:ext cx="70943" cy="97063"/>
      </dsp:txXfrm>
    </dsp:sp>
    <dsp:sp modelId="{4F0C86E8-679D-471F-9715-61FBC3791AED}">
      <dsp:nvSpPr>
        <dsp:cNvPr id="0" name=""/>
        <dsp:cNvSpPr/>
      </dsp:nvSpPr>
      <dsp:spPr>
        <a:xfrm>
          <a:off x="3335917" y="372015"/>
          <a:ext cx="128987" cy="12898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b="1" kern="1200" dirty="0">
            <a:solidFill>
              <a:srgbClr val="FFE6A7"/>
            </a:solidFill>
          </a:endParaRPr>
        </a:p>
      </dsp:txBody>
      <dsp:txXfrm>
        <a:off x="3364939" y="372015"/>
        <a:ext cx="70943" cy="97063"/>
      </dsp:txXfrm>
    </dsp:sp>
    <dsp:sp modelId="{5D792011-7413-42F6-A21A-0750EC7BA2AF}">
      <dsp:nvSpPr>
        <dsp:cNvPr id="0" name=""/>
        <dsp:cNvSpPr/>
      </dsp:nvSpPr>
      <dsp:spPr>
        <a:xfrm>
          <a:off x="3592158" y="601138"/>
          <a:ext cx="128987" cy="12898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b="1" kern="1200" dirty="0">
            <a:solidFill>
              <a:srgbClr val="FFE6A7"/>
            </a:solidFill>
          </a:endParaRPr>
        </a:p>
      </dsp:txBody>
      <dsp:txXfrm>
        <a:off x="3621180" y="601138"/>
        <a:ext cx="70943" cy="97063"/>
      </dsp:txXfrm>
    </dsp:sp>
    <dsp:sp modelId="{615A675D-746B-46B3-B766-F4A82F6AE7B8}">
      <dsp:nvSpPr>
        <dsp:cNvPr id="0" name=""/>
        <dsp:cNvSpPr/>
      </dsp:nvSpPr>
      <dsp:spPr>
        <a:xfrm>
          <a:off x="3877323" y="829543"/>
          <a:ext cx="128987" cy="12898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b="1" kern="1200" dirty="0">
            <a:solidFill>
              <a:srgbClr val="FFE6A7"/>
            </a:solidFill>
          </a:endParaRPr>
        </a:p>
      </dsp:txBody>
      <dsp:txXfrm>
        <a:off x="3906345" y="829543"/>
        <a:ext cx="70943" cy="97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EB132-905C-440F-9FBB-9B38C04ED032}" type="datetimeFigureOut">
              <a:rPr lang="en-US" smtClean="0"/>
              <a:t>4/27/25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D3305-EECE-4CC8-8753-722BF20ED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34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Google Shape;4114;g648563933954337d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5" name="Google Shape;4115;g648563933954337d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D3305-EECE-4CC8-8753-722BF20EDD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20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857C-BE95-4594-87AC-BE49DA741F23}" type="slidenum">
              <a:rPr lang="en-ID" smtClean="0"/>
              <a:t>23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291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whitebackground.com/white-powerpoint-background.html" TargetMode="Externa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29F4C-C6ED-B280-63E7-3D2E8E924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97399-D091-E225-2AF0-4C8292C07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C6C3F-B9E5-7FCC-997C-43B7CA2FD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30B74-E36A-F1E0-44C4-2AF0BA1CD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0391E-F462-C947-9ABB-5C42E7A20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1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B5A7-2C6E-25FC-5657-A58D5AE1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A136D-3463-7D65-BF38-2D3F2CB87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29247-6830-B3B7-C527-3AA7DC8E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1B360-70D2-FF6F-1A7E-35A29A0D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25C87-6579-1EB9-3BD1-83D5ABB1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7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DBB33-576B-A8CE-2424-570062144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BC33D-4B7A-EF50-7087-CD8AC69DA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DF04C-DCCE-E4E6-C36C-0E683A88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B17F9-C3C8-1126-9473-F47D6CD4B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A6976-61C7-3EC3-72B8-CF8ED80C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8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4A05-86A7-1E67-80F7-484D8778B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3081C-E77F-5688-4226-9F90AE679D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9FD23-1A7B-7B0A-19AE-762B7F010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87BB5-293C-0599-E477-B472BD0D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2F930-4DE3-0626-DB1A-9C25B6921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CCAD3-FFF4-F7AD-8474-C007F10D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2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60720-4650-A11C-69B7-7B3ED579F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0CC86-259B-1A92-CA33-58C6C0AB9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7A781D-FE9E-52A7-DC8A-3BDFE19E9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A56B98-8EFE-DA99-EC12-554292FB9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D1244-485C-5FFC-2A7D-B4C869AE1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25D1B9-1161-E562-3763-A690EF3A1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1EB959-643C-89CD-3DE4-A66363770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FEAE73-65C0-5BAD-2F19-219B9F96C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9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54844-634F-BC7F-5B41-0B2F21F3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499E62-4DBB-96F1-E5CA-DA93879A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37DC5-325C-C46C-18B2-194EC193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684C65-35CB-A092-0326-2387166A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3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12E8B-A4C6-4488-CB62-9E9E1F5BF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44E46E-05E9-3FCD-89FB-04DE90E79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27DFF-12BB-863A-79DB-CC2433ED8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9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6CED-4DD1-36B5-F055-AD0E2B25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F4F78-4D9C-E5C2-6397-EE4540CC0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338B8-A91A-B339-80B4-497BA19B3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64AECA-2A02-678C-40CE-C57398BF3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632AF-4C06-4E7C-53D9-B541EDA5E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C85AF-1576-14E8-15D4-CDAE8232D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09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20E9-7650-D1E6-CF63-A8953171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7F77BB-C068-C8F5-A6BE-9402B6455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735AA-5D73-CE45-7758-27FE9F3CC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ADCEC-0570-FF6E-5F9E-5D2D00B19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E999F-9C44-B84D-0DAD-74FDA4BB1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CB0CB-D9B2-AEDA-800D-4221E91B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0F57-249D-20C2-9894-7B125DED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1D3FB-C81C-94CD-0AC8-1DCFCFD52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59501-251A-0382-F6D7-FE095E807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36F3-6F82-A908-57AB-F89FDEDC1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185B3-4202-2AF1-C8E0-DB9F5B02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5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68C3E0-8D30-D5C0-B1A2-A5177526A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903770-5220-928D-29A6-F4F7217EF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56022-ED48-B8DD-3DCE-722CEEDE0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2173-39FB-245C-2E54-86DEC768F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22A2-D02A-BE9A-769F-CCBD4711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8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3C5F-2A52-4065-8FB8-677D80EA3E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46700" y="2455805"/>
            <a:ext cx="7698601" cy="1149001"/>
          </a:xfrm>
        </p:spPr>
        <p:txBody>
          <a:bodyPr anchor="b">
            <a:normAutofit/>
          </a:bodyPr>
          <a:lstStyle>
            <a:lvl1pPr algn="ctr">
              <a:tabLst>
                <a:tab pos="2876550" algn="l"/>
              </a:tabLst>
              <a:defRPr sz="4800" b="1">
                <a:solidFill>
                  <a:srgbClr val="0B1728"/>
                </a:solidFill>
              </a:defRPr>
            </a:lvl1pPr>
          </a:lstStyle>
          <a:p>
            <a:r>
              <a:rPr lang="en-US" dirty="0"/>
              <a:t>JUDUL BAHAN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79EB42-ACC0-4200-9E2D-612F40784B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82246" y="3696739"/>
            <a:ext cx="6827509" cy="504480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2BE1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10/13/2020</a:t>
            </a:r>
            <a:endParaRPr lang="en-ID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6F86D7-7270-45DE-90D5-A59746CF0E23}"/>
              </a:ext>
            </a:extLst>
          </p:cNvPr>
          <p:cNvSpPr/>
          <p:nvPr userDrawn="1"/>
        </p:nvSpPr>
        <p:spPr>
          <a:xfrm flipH="1">
            <a:off x="12107290" y="2332626"/>
            <a:ext cx="102264" cy="2192749"/>
          </a:xfrm>
          <a:prstGeom prst="rect">
            <a:avLst/>
          </a:prstGeom>
          <a:solidFill>
            <a:srgbClr val="F2BE1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ID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B08998-0BCC-4FF7-94B8-FCA4122B8EA7}"/>
              </a:ext>
            </a:extLst>
          </p:cNvPr>
          <p:cNvGrpSpPr/>
          <p:nvPr userDrawn="1"/>
        </p:nvGrpSpPr>
        <p:grpSpPr>
          <a:xfrm>
            <a:off x="4978174" y="87983"/>
            <a:ext cx="2235653" cy="1138482"/>
            <a:chOff x="4995799" y="-33040"/>
            <a:chExt cx="2235653" cy="113848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1D886C6-CB29-4AF1-A2EE-DF43E4261F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4555" y="-33040"/>
              <a:ext cx="965646" cy="96564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4D47E70-A942-44FC-9203-BF1AF5DBDF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051" y="116631"/>
              <a:ext cx="675536" cy="642546"/>
            </a:xfrm>
            <a:prstGeom prst="rect">
              <a:avLst/>
            </a:prstGeom>
          </p:spPr>
        </p:pic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id="{B7C84F59-6E18-4165-9742-C9A4639D2D0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995799" y="784345"/>
              <a:ext cx="1185894" cy="32109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F2BE1A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rgbClr val="0B1728"/>
                  </a:solidFill>
                </a:rPr>
                <a:t>KEMENTERIAN KEUANGAN REPUBLIK INDONESIA</a:t>
              </a:r>
              <a:endParaRPr lang="en-ID" sz="700" b="1" dirty="0">
                <a:solidFill>
                  <a:srgbClr val="0B1728"/>
                </a:solidFill>
              </a:endParaRP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0BDE020F-73E3-4A21-A98A-393375D5812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119009" y="784344"/>
              <a:ext cx="1112443" cy="32109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F2BE1A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Lato" panose="020F0502020204030203" pitchFamily="34" charset="0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rgbClr val="0B1728"/>
                  </a:solidFill>
                </a:rPr>
                <a:t>DIREKTORAT JENDERAL BEA DAN CUKAI</a:t>
              </a:r>
              <a:endParaRPr lang="en-ID" sz="700" b="1" dirty="0">
                <a:solidFill>
                  <a:srgbClr val="0B1728"/>
                </a:solidFill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023039D-613A-4E6C-86A9-613E61EAF660}"/>
              </a:ext>
            </a:extLst>
          </p:cNvPr>
          <p:cNvSpPr/>
          <p:nvPr userDrawn="1"/>
        </p:nvSpPr>
        <p:spPr>
          <a:xfrm flipH="1">
            <a:off x="0" y="2332626"/>
            <a:ext cx="102264" cy="2192749"/>
          </a:xfrm>
          <a:prstGeom prst="rect">
            <a:avLst/>
          </a:prstGeom>
          <a:solidFill>
            <a:srgbClr val="0B172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ID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35B2D8F-FA4F-474F-A4C0-77BC00BF2563}"/>
              </a:ext>
            </a:extLst>
          </p:cNvPr>
          <p:cNvGrpSpPr/>
          <p:nvPr userDrawn="1"/>
        </p:nvGrpSpPr>
        <p:grpSpPr>
          <a:xfrm>
            <a:off x="736458" y="4909771"/>
            <a:ext cx="10719085" cy="1716639"/>
            <a:chOff x="345416" y="4523570"/>
            <a:chExt cx="7224509" cy="115699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DB4A9C6-E079-4F15-9A5C-63E8B1A783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710" y="4523570"/>
              <a:ext cx="1734318" cy="115518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38B5EA7-CF50-4602-9EBD-D97EFD76A0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75" t="1173" r="26659" b="-1173"/>
            <a:stretch/>
          </p:blipFill>
          <p:spPr>
            <a:xfrm rot="16200000">
              <a:off x="2464005" y="4237128"/>
              <a:ext cx="1155183" cy="1728067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04492E1-0579-4BB7-BF94-9DF336204C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416" y="4528514"/>
              <a:ext cx="1728068" cy="1152046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19350409-D149-4839-AAD8-026F2CB2F7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1857" y="4526670"/>
              <a:ext cx="1728068" cy="1148982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EBFF889-FBF6-4060-9A5C-E7FD2867EE1F}"/>
              </a:ext>
            </a:extLst>
          </p:cNvPr>
          <p:cNvSpPr txBox="1"/>
          <p:nvPr userDrawn="1"/>
        </p:nvSpPr>
        <p:spPr>
          <a:xfrm>
            <a:off x="6488588" y="6348949"/>
            <a:ext cx="194247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COMMUNITY PROTECTOR         </a:t>
            </a:r>
            <a:endParaRPr lang="en-ID" sz="1200" b="1" dirty="0">
              <a:solidFill>
                <a:schemeClr val="bg2">
                  <a:lumMod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B87D77-743B-47E5-91F0-00EBA58F28A6}"/>
              </a:ext>
            </a:extLst>
          </p:cNvPr>
          <p:cNvSpPr txBox="1"/>
          <p:nvPr userDrawn="1"/>
        </p:nvSpPr>
        <p:spPr>
          <a:xfrm>
            <a:off x="3786847" y="6352735"/>
            <a:ext cx="194247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INDUSTRIAL ASSISTANCE</a:t>
            </a:r>
            <a:endParaRPr lang="en-ID" sz="1200" b="1" dirty="0">
              <a:solidFill>
                <a:schemeClr val="bg2">
                  <a:lumMod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56EA8E-8DA8-43CE-85ED-A31C7AFAE814}"/>
              </a:ext>
            </a:extLst>
          </p:cNvPr>
          <p:cNvSpPr txBox="1"/>
          <p:nvPr userDrawn="1"/>
        </p:nvSpPr>
        <p:spPr>
          <a:xfrm>
            <a:off x="9202329" y="6348579"/>
            <a:ext cx="194247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REVENUE COLLECTOR</a:t>
            </a:r>
            <a:endParaRPr lang="en-ID" sz="1200" b="1" dirty="0">
              <a:solidFill>
                <a:schemeClr val="bg2">
                  <a:lumMod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6611922-8113-4B96-B495-5E0D694E2564}"/>
              </a:ext>
            </a:extLst>
          </p:cNvPr>
          <p:cNvSpPr txBox="1"/>
          <p:nvPr userDrawn="1"/>
        </p:nvSpPr>
        <p:spPr>
          <a:xfrm>
            <a:off x="1047197" y="6345722"/>
            <a:ext cx="194247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TRADE FACILITATOR</a:t>
            </a:r>
            <a:endParaRPr lang="en-ID" sz="1200" b="1" dirty="0">
              <a:solidFill>
                <a:schemeClr val="bg2">
                  <a:lumMod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390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IUS_2"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C97E-96B2-4BA2-89A1-4694CCBCB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3789"/>
            <a:ext cx="10515599" cy="1137964"/>
          </a:xfrm>
        </p:spPr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0F1FBCF-0A25-4114-A9B5-58EA532583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924050"/>
            <a:ext cx="10515600" cy="4340225"/>
          </a:xfrm>
        </p:spPr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E5A4DFC-3317-4408-AC99-4BAF5C818E2A}"/>
              </a:ext>
            </a:extLst>
          </p:cNvPr>
          <p:cNvSpPr/>
          <p:nvPr userDrawn="1"/>
        </p:nvSpPr>
        <p:spPr>
          <a:xfrm>
            <a:off x="838199" y="1271753"/>
            <a:ext cx="10515599" cy="9207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CA698-743A-4988-92EC-9F7F3B246A5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3D5369-67B4-495A-A9F8-9B2B9C4705B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ID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D01DB-28B1-4243-8143-3785B700B9E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F9CB997-7530-464D-9484-74866F7568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8318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9356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648563933954337d_6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00" cy="7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22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262269-AA09-1B59-404F-FC03B871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91AB5-3796-C3CD-2013-4606521B8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2952F-6AF1-495D-E7AE-8378BCAB9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D65C6-B7DD-4D4B-9723-7F3C5A3F760A}" type="datetimeFigureOut">
              <a:rPr lang="en-US" smtClean="0"/>
              <a:t>4/27/25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98B35-4BA2-21D5-23C5-7C53E9737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B79D3-06AB-4548-3690-15B79A6C1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E928C-06BF-4782-8B77-F0DA3D569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9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3.xml"/><Relationship Id="rId7" Type="http://schemas.openxmlformats.org/officeDocument/2006/relationships/image" Target="../media/image3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52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5" Type="http://schemas.openxmlformats.org/officeDocument/2006/relationships/image" Target="../media/image32.png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7.png"/><Relationship Id="rId7" Type="http://schemas.openxmlformats.org/officeDocument/2006/relationships/image" Target="../media/image1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31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187363-272A-45F3-BDE6-24E038FF248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09388" y="6494463"/>
            <a:ext cx="582612" cy="363537"/>
          </a:xfrm>
          <a:prstGeom prst="rect">
            <a:avLst/>
          </a:prstGeom>
        </p:spPr>
        <p:txBody>
          <a:bodyPr/>
          <a:lstStyle/>
          <a:p>
            <a:fld id="{79820BF0-4CA9-436F-87F0-8323D4B621FC}" type="slidenum">
              <a:rPr lang="en-ID" smtClean="0"/>
              <a:pPr/>
              <a:t>1</a:t>
            </a:fld>
            <a:endParaRPr lang="en-ID" sz="1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83F25D2-CD9C-61A4-ECF0-037BEDD62D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889" b="9444"/>
          <a:stretch/>
        </p:blipFill>
        <p:spPr>
          <a:xfrm>
            <a:off x="-880534" y="0"/>
            <a:ext cx="1415626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0685F68-A966-450E-B7DC-C28BA901D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50" y="4831731"/>
            <a:ext cx="10302300" cy="1149001"/>
          </a:xfrm>
        </p:spPr>
        <p:txBody>
          <a:bodyPr>
            <a:noAutofit/>
          </a:bodyPr>
          <a:lstStyle/>
          <a:p>
            <a:r>
              <a:rPr lang="it-IT" dirty="0">
                <a:solidFill>
                  <a:schemeClr val="bg1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PENGAWASAN</a:t>
            </a:r>
            <a:br>
              <a:rPr lang="it-IT" dirty="0">
                <a:solidFill>
                  <a:schemeClr val="bg1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t-IT" dirty="0">
                <a:solidFill>
                  <a:srgbClr val="0070C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KEPABEANAN</a:t>
            </a:r>
            <a:r>
              <a:rPr lang="it-IT" dirty="0">
                <a:solidFill>
                  <a:schemeClr val="bg1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it-IT" dirty="0">
                <a:solidFill>
                  <a:schemeClr val="bg1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solidFill>
                  <a:srgbClr val="FFC000"/>
                </a:solidFill>
                <a:latin typeface="Gill Sans MT" panose="020B05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CUKAI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AFE2439-D6E4-CB0F-BD00-C4E512147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99" y="146856"/>
            <a:ext cx="1050448" cy="8543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B30FFBF-E089-8A26-90E5-51070A57B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00" y="146856"/>
            <a:ext cx="1104899" cy="84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9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F4AEC-7F0A-326F-B800-AEFA0F9D2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7DC1C-AB3D-9614-3011-4E2F1812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DASAR HUKUM</a:t>
            </a:r>
            <a:endParaRPr lang="en-ID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A4912-4901-C0EE-B867-995B86535E2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F9CB997-7530-464D-9484-74866F7568D6}" type="slidenum">
              <a:rPr lang="en-ID" smtClean="0"/>
              <a:t>2</a:t>
            </a:fld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BD24F-2351-FC39-DF2E-E8C9095AFBC3}"/>
              </a:ext>
            </a:extLst>
          </p:cNvPr>
          <p:cNvSpPr txBox="1"/>
          <p:nvPr/>
        </p:nvSpPr>
        <p:spPr>
          <a:xfrm>
            <a:off x="235670" y="1611984"/>
            <a:ext cx="11472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d-ID" sz="1800" noProof="1"/>
              <a:t>UU</a:t>
            </a:r>
            <a:r>
              <a:rPr lang="en-US" sz="1800" noProof="1"/>
              <a:t> 10 Tahun 1995 sebagaimana</a:t>
            </a:r>
            <a:r>
              <a:rPr lang="id-ID" sz="1800" noProof="1"/>
              <a:t> telah </a:t>
            </a:r>
            <a:r>
              <a:rPr lang="en-US" sz="1800" noProof="1"/>
              <a:t> diubah dengan UU</a:t>
            </a:r>
            <a:r>
              <a:rPr lang="id-ID" sz="1800" noProof="1"/>
              <a:t> No. 17 Tahun 2006 Tentang perubahan atas UU No. 10 Tahun 1995 Tentang Kepabeanan</a:t>
            </a:r>
            <a:endParaRPr lang="en-US" sz="1800" noProof="1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d-ID" sz="1800" noProof="1"/>
              <a:t>UU</a:t>
            </a:r>
            <a:r>
              <a:rPr lang="en-US" sz="1800" noProof="1"/>
              <a:t> No 11 Tahun 1995 sebagaimana</a:t>
            </a:r>
            <a:r>
              <a:rPr lang="id-ID" sz="1800" noProof="1"/>
              <a:t> telah</a:t>
            </a:r>
            <a:r>
              <a:rPr lang="en-US" sz="1800" noProof="1"/>
              <a:t> diubah dengan UU n</a:t>
            </a:r>
            <a:r>
              <a:rPr lang="id-ID" sz="1800" noProof="1"/>
              <a:t>o. 39 </a:t>
            </a:r>
            <a:r>
              <a:rPr lang="en-US" sz="1800" noProof="1"/>
              <a:t>T</a:t>
            </a:r>
            <a:r>
              <a:rPr lang="id-ID" sz="1800" noProof="1"/>
              <a:t>ahun 2007 Tentang perubahan atas UU No. 11 Tahun 1995  Tentang Cukai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PP no 21 </a:t>
            </a:r>
            <a:r>
              <a:rPr lang="en-US" dirty="0" err="1"/>
              <a:t>th</a:t>
            </a:r>
            <a:r>
              <a:rPr lang="en-US" dirty="0"/>
              <a:t> 1996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Penindakan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Kepabeanan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PP no 49 </a:t>
            </a:r>
            <a:r>
              <a:rPr lang="en-US" dirty="0" err="1"/>
              <a:t>th</a:t>
            </a:r>
            <a:r>
              <a:rPr lang="en-US" dirty="0"/>
              <a:t> 2009 </a:t>
            </a:r>
            <a:r>
              <a:rPr lang="en-US" dirty="0" err="1"/>
              <a:t>tentang</a:t>
            </a:r>
            <a:r>
              <a:rPr lang="en-US" dirty="0"/>
              <a:t> Tata Cara </a:t>
            </a:r>
            <a:r>
              <a:rPr lang="en-US" dirty="0" err="1"/>
              <a:t>Penindakan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Cukai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PMK 238 </a:t>
            </a:r>
            <a:r>
              <a:rPr lang="en-US" dirty="0" err="1"/>
              <a:t>th</a:t>
            </a:r>
            <a:r>
              <a:rPr lang="en-US" dirty="0"/>
              <a:t> 2009 </a:t>
            </a:r>
            <a:r>
              <a:rPr lang="en-US" dirty="0" err="1"/>
              <a:t>tentang</a:t>
            </a:r>
            <a:r>
              <a:rPr lang="en-US" dirty="0"/>
              <a:t> Tata Cara </a:t>
            </a:r>
            <a:r>
              <a:rPr lang="en-US" dirty="0" err="1"/>
              <a:t>Penghentian</a:t>
            </a:r>
            <a:r>
              <a:rPr lang="en-US" dirty="0"/>
              <a:t>, </a:t>
            </a:r>
            <a:r>
              <a:rPr lang="en-US" dirty="0" err="1"/>
              <a:t>Pemeriksaan</a:t>
            </a:r>
            <a:r>
              <a:rPr lang="en-US" dirty="0"/>
              <a:t>, </a:t>
            </a:r>
            <a:r>
              <a:rPr lang="en-US" dirty="0" err="1"/>
              <a:t>Penegahan</a:t>
            </a:r>
            <a:r>
              <a:rPr lang="en-US" dirty="0"/>
              <a:t>, </a:t>
            </a:r>
            <a:r>
              <a:rPr lang="en-US" dirty="0" err="1"/>
              <a:t>Penyegelan</a:t>
            </a:r>
            <a:r>
              <a:rPr lang="en-US" dirty="0"/>
              <a:t>, </a:t>
            </a:r>
            <a:r>
              <a:rPr lang="en-US" dirty="0" err="1"/>
              <a:t>Tindak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Tidak </a:t>
            </a:r>
            <a:r>
              <a:rPr lang="en-US" dirty="0" err="1"/>
              <a:t>Melayani</a:t>
            </a:r>
            <a:r>
              <a:rPr lang="en-US" dirty="0"/>
              <a:t> Pita </a:t>
            </a:r>
            <a:r>
              <a:rPr lang="en-US" dirty="0" err="1"/>
              <a:t>Cukai</a:t>
            </a:r>
            <a:r>
              <a:rPr lang="en-US" dirty="0"/>
              <a:t>, dan </a:t>
            </a:r>
            <a:r>
              <a:rPr lang="en-US" dirty="0" err="1"/>
              <a:t>Bentuk</a:t>
            </a:r>
            <a:r>
              <a:rPr lang="en-US" dirty="0"/>
              <a:t> Surat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Penindakan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KMK 30 </a:t>
            </a:r>
            <a:r>
              <a:rPr lang="en-US" dirty="0" err="1"/>
              <a:t>th</a:t>
            </a:r>
            <a:r>
              <a:rPr lang="en-US" dirty="0"/>
              <a:t> 1997 </a:t>
            </a:r>
            <a:r>
              <a:rPr lang="en-US" dirty="0" err="1"/>
              <a:t>tentang</a:t>
            </a:r>
            <a:r>
              <a:rPr lang="en-US" dirty="0"/>
              <a:t> Tata </a:t>
            </a:r>
            <a:r>
              <a:rPr lang="en-US" dirty="0" err="1"/>
              <a:t>laksana</a:t>
            </a:r>
            <a:r>
              <a:rPr lang="en-US" dirty="0"/>
              <a:t> </a:t>
            </a:r>
            <a:r>
              <a:rPr lang="en-US" dirty="0" err="1"/>
              <a:t>Penindakan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Kepabeanan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Perdirjen BC no PER-8/BC/2024 tentang Tata Laksana Pengawasan di Bidang Kepabeanan dan Cukai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26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9D8652-F8C2-BCB4-F15C-FFBA61438E28}"/>
              </a:ext>
            </a:extLst>
          </p:cNvPr>
          <p:cNvCxnSpPr>
            <a:cxnSpLocks/>
            <a:stCxn id="4124" idx="6"/>
          </p:cNvCxnSpPr>
          <p:nvPr/>
        </p:nvCxnSpPr>
        <p:spPr>
          <a:xfrm>
            <a:off x="7362940" y="2875117"/>
            <a:ext cx="712536" cy="0"/>
          </a:xfrm>
          <a:prstGeom prst="line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17" name="Google Shape;4117;g648563933954337d_0"/>
          <p:cNvSpPr txBox="1">
            <a:spLocks noGrp="1"/>
          </p:cNvSpPr>
          <p:nvPr>
            <p:ph type="body" idx="1"/>
          </p:nvPr>
        </p:nvSpPr>
        <p:spPr>
          <a:xfrm>
            <a:off x="309401" y="-45256"/>
            <a:ext cx="11573100" cy="5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FB7"/>
              </a:buClr>
              <a:buSzPts val="2400"/>
              <a:buNone/>
            </a:pPr>
            <a:r>
              <a:rPr lang="id-ID" sz="2400" b="1" dirty="0">
                <a:solidFill>
                  <a:srgbClr val="0E7FB7"/>
                </a:solidFill>
              </a:rPr>
              <a:t>KONSEP PENGAWASAN</a:t>
            </a:r>
            <a:r>
              <a:rPr lang="en-US" sz="2400" b="1" dirty="0">
                <a:solidFill>
                  <a:srgbClr val="0E7FB7"/>
                </a:solidFill>
              </a:rPr>
              <a:t> KEPABEANAN DAN CUKAI</a:t>
            </a:r>
            <a:endParaRPr dirty="0"/>
          </a:p>
        </p:txBody>
      </p:sp>
      <p:sp>
        <p:nvSpPr>
          <p:cNvPr id="4119" name="Google Shape;4119;g648563933954337d_0"/>
          <p:cNvSpPr/>
          <p:nvPr/>
        </p:nvSpPr>
        <p:spPr>
          <a:xfrm>
            <a:off x="3381335" y="1144255"/>
            <a:ext cx="1599365" cy="588371"/>
          </a:xfrm>
          <a:custGeom>
            <a:avLst/>
            <a:gdLst/>
            <a:ahLst/>
            <a:cxnLst/>
            <a:rect l="l" t="t" r="r" b="b"/>
            <a:pathLst>
              <a:path w="1304925" h="638175" extrusionOk="0">
                <a:moveTo>
                  <a:pt x="1304925" y="638175"/>
                </a:moveTo>
                <a:lnTo>
                  <a:pt x="704850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0" name="Google Shape;4120;g648563933954337d_0"/>
          <p:cNvSpPr/>
          <p:nvPr/>
        </p:nvSpPr>
        <p:spPr>
          <a:xfrm>
            <a:off x="4533254" y="1528241"/>
            <a:ext cx="2531700" cy="2574600"/>
          </a:xfrm>
          <a:prstGeom prst="ellipse">
            <a:avLst/>
          </a:prstGeom>
          <a:noFill/>
          <a:ln w="508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1" name="Google Shape;4121;g648563933954337d_0"/>
          <p:cNvSpPr/>
          <p:nvPr/>
        </p:nvSpPr>
        <p:spPr>
          <a:xfrm>
            <a:off x="4786419" y="1785711"/>
            <a:ext cx="2025300" cy="2059800"/>
          </a:xfrm>
          <a:prstGeom prst="ellipse">
            <a:avLst/>
          </a:prstGeom>
          <a:noFill/>
          <a:ln w="508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2" name="Google Shape;4122;g648563933954337d_0"/>
          <p:cNvSpPr/>
          <p:nvPr/>
        </p:nvSpPr>
        <p:spPr>
          <a:xfrm>
            <a:off x="5039582" y="2043180"/>
            <a:ext cx="1518900" cy="1544700"/>
          </a:xfrm>
          <a:prstGeom prst="ellipse">
            <a:avLst/>
          </a:prstGeom>
          <a:noFill/>
          <a:ln w="508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3" name="Google Shape;4123;g648563933954337d_0"/>
          <p:cNvSpPr/>
          <p:nvPr/>
        </p:nvSpPr>
        <p:spPr>
          <a:xfrm>
            <a:off x="6218823" y="1542237"/>
            <a:ext cx="428700" cy="435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4" name="Google Shape;4124;g648563933954337d_0"/>
          <p:cNvSpPr/>
          <p:nvPr/>
        </p:nvSpPr>
        <p:spPr>
          <a:xfrm>
            <a:off x="6934240" y="2657167"/>
            <a:ext cx="428700" cy="435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5" name="Google Shape;4125;g648563933954337d_0"/>
          <p:cNvSpPr/>
          <p:nvPr/>
        </p:nvSpPr>
        <p:spPr>
          <a:xfrm>
            <a:off x="4284259" y="2668175"/>
            <a:ext cx="428700" cy="43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6" name="Google Shape;4126;g648563933954337d_0"/>
          <p:cNvSpPr/>
          <p:nvPr/>
        </p:nvSpPr>
        <p:spPr>
          <a:xfrm>
            <a:off x="4808468" y="1526403"/>
            <a:ext cx="428700" cy="43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27" name="Google Shape;4127;g648563933954337d_0"/>
          <p:cNvGrpSpPr/>
          <p:nvPr/>
        </p:nvGrpSpPr>
        <p:grpSpPr>
          <a:xfrm>
            <a:off x="8168335" y="618233"/>
            <a:ext cx="1012685" cy="1029922"/>
            <a:chOff x="6657557" y="1620255"/>
            <a:chExt cx="912000" cy="912000"/>
          </a:xfrm>
        </p:grpSpPr>
        <p:sp>
          <p:nvSpPr>
            <p:cNvPr id="4128" name="Google Shape;4128;g648563933954337d_0"/>
            <p:cNvSpPr/>
            <p:nvPr/>
          </p:nvSpPr>
          <p:spPr>
            <a:xfrm>
              <a:off x="6657557" y="1620255"/>
              <a:ext cx="912000" cy="912000"/>
            </a:xfrm>
            <a:prstGeom prst="ellipse">
              <a:avLst/>
            </a:prstGeom>
            <a:solidFill>
              <a:schemeClr val="accent2">
                <a:alpha val="4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9" name="Google Shape;4129;g648563933954337d_0"/>
            <p:cNvSpPr/>
            <p:nvPr/>
          </p:nvSpPr>
          <p:spPr>
            <a:xfrm>
              <a:off x="6733551" y="1696249"/>
              <a:ext cx="759900" cy="759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30" name="Google Shape;4130;g648563933954337d_0"/>
          <p:cNvGrpSpPr/>
          <p:nvPr/>
        </p:nvGrpSpPr>
        <p:grpSpPr>
          <a:xfrm>
            <a:off x="2407623" y="618116"/>
            <a:ext cx="1012685" cy="1029922"/>
            <a:chOff x="1837163" y="4852588"/>
            <a:chExt cx="912000" cy="912000"/>
          </a:xfrm>
        </p:grpSpPr>
        <p:sp>
          <p:nvSpPr>
            <p:cNvPr id="4131" name="Google Shape;4131;g648563933954337d_0"/>
            <p:cNvSpPr/>
            <p:nvPr/>
          </p:nvSpPr>
          <p:spPr>
            <a:xfrm>
              <a:off x="1837163" y="4852588"/>
              <a:ext cx="912000" cy="912000"/>
            </a:xfrm>
            <a:prstGeom prst="ellipse">
              <a:avLst/>
            </a:prstGeom>
            <a:solidFill>
              <a:schemeClr val="accent1">
                <a:alpha val="4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2" name="Google Shape;4132;g648563933954337d_0"/>
            <p:cNvSpPr/>
            <p:nvPr/>
          </p:nvSpPr>
          <p:spPr>
            <a:xfrm>
              <a:off x="1913156" y="4928582"/>
              <a:ext cx="759900" cy="759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33" name="Google Shape;4133;g648563933954337d_0"/>
          <p:cNvGrpSpPr/>
          <p:nvPr/>
        </p:nvGrpSpPr>
        <p:grpSpPr>
          <a:xfrm>
            <a:off x="1832115" y="3219425"/>
            <a:ext cx="1012685" cy="1029922"/>
            <a:chOff x="1837163" y="4852588"/>
            <a:chExt cx="912000" cy="912000"/>
          </a:xfrm>
        </p:grpSpPr>
        <p:sp>
          <p:nvSpPr>
            <p:cNvPr id="4134" name="Google Shape;4134;g648563933954337d_0"/>
            <p:cNvSpPr/>
            <p:nvPr/>
          </p:nvSpPr>
          <p:spPr>
            <a:xfrm>
              <a:off x="1837163" y="4852588"/>
              <a:ext cx="912000" cy="912000"/>
            </a:xfrm>
            <a:prstGeom prst="ellipse">
              <a:avLst/>
            </a:prstGeom>
            <a:solidFill>
              <a:schemeClr val="accent1">
                <a:alpha val="4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5" name="Google Shape;4135;g648563933954337d_0"/>
            <p:cNvSpPr/>
            <p:nvPr/>
          </p:nvSpPr>
          <p:spPr>
            <a:xfrm>
              <a:off x="1913156" y="4928582"/>
              <a:ext cx="759900" cy="759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36" name="Google Shape;4136;g648563933954337d_0"/>
          <p:cNvGrpSpPr/>
          <p:nvPr/>
        </p:nvGrpSpPr>
        <p:grpSpPr>
          <a:xfrm>
            <a:off x="8139257" y="2436356"/>
            <a:ext cx="1012685" cy="1029922"/>
            <a:chOff x="6609996" y="4624904"/>
            <a:chExt cx="912000" cy="912000"/>
          </a:xfrm>
        </p:grpSpPr>
        <p:sp>
          <p:nvSpPr>
            <p:cNvPr id="4137" name="Google Shape;4137;g648563933954337d_0"/>
            <p:cNvSpPr/>
            <p:nvPr/>
          </p:nvSpPr>
          <p:spPr>
            <a:xfrm>
              <a:off x="6609996" y="4624904"/>
              <a:ext cx="912000" cy="912000"/>
            </a:xfrm>
            <a:prstGeom prst="ellipse">
              <a:avLst/>
            </a:prstGeom>
            <a:solidFill>
              <a:schemeClr val="accent2">
                <a:alpha val="4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8" name="Google Shape;4138;g648563933954337d_0"/>
            <p:cNvSpPr/>
            <p:nvPr/>
          </p:nvSpPr>
          <p:spPr>
            <a:xfrm>
              <a:off x="6685990" y="4700898"/>
              <a:ext cx="759900" cy="759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39" name="Google Shape;4139;g648563933954337d_0"/>
          <p:cNvSpPr/>
          <p:nvPr/>
        </p:nvSpPr>
        <p:spPr>
          <a:xfrm flipH="1">
            <a:off x="6558481" y="1144255"/>
            <a:ext cx="1599365" cy="527297"/>
          </a:xfrm>
          <a:custGeom>
            <a:avLst/>
            <a:gdLst/>
            <a:ahLst/>
            <a:cxnLst/>
            <a:rect l="l" t="t" r="r" b="b"/>
            <a:pathLst>
              <a:path w="1304925" h="638175" extrusionOk="0">
                <a:moveTo>
                  <a:pt x="1304925" y="638175"/>
                </a:moveTo>
                <a:lnTo>
                  <a:pt x="704850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1" name="Google Shape;4141;g648563933954337d_0"/>
          <p:cNvSpPr txBox="1"/>
          <p:nvPr/>
        </p:nvSpPr>
        <p:spPr>
          <a:xfrm>
            <a:off x="9324428" y="752004"/>
            <a:ext cx="2867475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ACC6"/>
              </a:buClr>
              <a:buSzPts val="1400"/>
              <a:buFont typeface="Arial"/>
              <a:buNone/>
            </a:pPr>
            <a:r>
              <a:rPr lang="id-ID" sz="1400" b="1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ORANG</a:t>
            </a:r>
            <a:endParaRPr sz="1400" b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ACC6"/>
              </a:buClr>
              <a:buSzPts val="1400"/>
              <a:buFont typeface="Arial"/>
              <a:buNone/>
            </a:pPr>
            <a:r>
              <a:rPr lang="id-ID" sz="1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Single Tracking/Detecting, Joint Enforcement</a:t>
            </a:r>
            <a:endParaRPr sz="1400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42" name="Google Shape;4142;g648563933954337d_0"/>
          <p:cNvSpPr txBox="1"/>
          <p:nvPr/>
        </p:nvSpPr>
        <p:spPr>
          <a:xfrm>
            <a:off x="9324428" y="2581953"/>
            <a:ext cx="2701603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ACC6"/>
              </a:buClr>
              <a:buSzPts val="1400"/>
              <a:buFont typeface="Arial"/>
              <a:buNone/>
            </a:pPr>
            <a:r>
              <a:rPr lang="id-ID" sz="1400" b="1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UANG</a:t>
            </a:r>
            <a:endParaRPr sz="1400" b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ACC6"/>
              </a:buClr>
              <a:buSzPts val="1400"/>
              <a:buFont typeface="Arial"/>
              <a:buNone/>
            </a:pPr>
            <a:r>
              <a:rPr lang="id-ID" sz="14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Auto Reconciliation / Exchange of Information</a:t>
            </a:r>
            <a:endParaRPr sz="1400" b="1" i="1" u="none" strike="noStrike" cap="none" dirty="0">
              <a:solidFill>
                <a:schemeClr val="accent2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3" name="Google Shape;4143;g648563933954337d_0"/>
          <p:cNvSpPr txBox="1"/>
          <p:nvPr/>
        </p:nvSpPr>
        <p:spPr>
          <a:xfrm>
            <a:off x="1172888" y="1646679"/>
            <a:ext cx="25743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7FB7"/>
              </a:buClr>
              <a:buSzPts val="1400"/>
              <a:buFont typeface="Arial"/>
              <a:buNone/>
            </a:pPr>
            <a:r>
              <a:rPr lang="id-ID" sz="14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DOKUMEN</a:t>
            </a:r>
            <a:endParaRPr dirty="0">
              <a:solidFill>
                <a:srgbClr val="FFC000"/>
              </a:solidFill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7FB7"/>
              </a:buClr>
              <a:buSzPts val="1400"/>
              <a:buFont typeface="Arial"/>
              <a:buNone/>
            </a:pPr>
            <a:r>
              <a:rPr lang="id-ID" sz="1400" b="1" i="1" u="none" strike="noStrike" cap="none" dirty="0">
                <a:solidFill>
                  <a:srgbClr val="0E7FB7"/>
                </a:solidFill>
                <a:latin typeface="Arial"/>
                <a:ea typeface="Arial"/>
                <a:cs typeface="Arial"/>
                <a:sym typeface="Arial"/>
              </a:rPr>
              <a:t>Single Document, Joint Analysis, Joint Enforcement</a:t>
            </a:r>
            <a:endParaRPr sz="1400" b="1" i="1" u="none" strike="noStrike" cap="none" dirty="0">
              <a:solidFill>
                <a:srgbClr val="0E7F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4" name="Google Shape;4144;g648563933954337d_0"/>
          <p:cNvSpPr txBox="1"/>
          <p:nvPr/>
        </p:nvSpPr>
        <p:spPr>
          <a:xfrm>
            <a:off x="380900" y="4412325"/>
            <a:ext cx="246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i="1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PENGANGKUT</a:t>
            </a:r>
            <a:endParaRPr sz="1400" b="1" i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i="1" dirty="0">
                <a:solidFill>
                  <a:srgbClr val="0E7FB7"/>
                </a:solidFill>
                <a:latin typeface="Arial"/>
                <a:cs typeface="Arial"/>
                <a:sym typeface="Arial"/>
              </a:rPr>
              <a:t>Follow the Transporter</a:t>
            </a:r>
            <a:endParaRPr sz="1400" b="1" i="1" dirty="0">
              <a:solidFill>
                <a:srgbClr val="0E7FB7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46" name="Google Shape;4146;g648563933954337d_0"/>
          <p:cNvSpPr/>
          <p:nvPr/>
        </p:nvSpPr>
        <p:spPr>
          <a:xfrm>
            <a:off x="6218823" y="3732183"/>
            <a:ext cx="428700" cy="435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48" name="Google Shape;4148;g648563933954337d_0"/>
          <p:cNvGrpSpPr/>
          <p:nvPr/>
        </p:nvGrpSpPr>
        <p:grpSpPr>
          <a:xfrm>
            <a:off x="8220326" y="4336434"/>
            <a:ext cx="981768" cy="954955"/>
            <a:chOff x="6609996" y="4624904"/>
            <a:chExt cx="912000" cy="912000"/>
          </a:xfrm>
        </p:grpSpPr>
        <p:sp>
          <p:nvSpPr>
            <p:cNvPr id="4149" name="Google Shape;4149;g648563933954337d_0"/>
            <p:cNvSpPr/>
            <p:nvPr/>
          </p:nvSpPr>
          <p:spPr>
            <a:xfrm>
              <a:off x="6609996" y="4624904"/>
              <a:ext cx="912000" cy="912000"/>
            </a:xfrm>
            <a:prstGeom prst="ellipse">
              <a:avLst/>
            </a:prstGeom>
            <a:solidFill>
              <a:schemeClr val="accent2">
                <a:alpha val="4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0" name="Google Shape;4150;g648563933954337d_0"/>
            <p:cNvSpPr/>
            <p:nvPr/>
          </p:nvSpPr>
          <p:spPr>
            <a:xfrm>
              <a:off x="6685990" y="4700898"/>
              <a:ext cx="759900" cy="759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51" name="Google Shape;4151;g648563933954337d_0"/>
          <p:cNvSpPr/>
          <p:nvPr/>
        </p:nvSpPr>
        <p:spPr>
          <a:xfrm>
            <a:off x="8447219" y="4608827"/>
            <a:ext cx="528098" cy="402541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2" name="Google Shape;4152;g648563933954337d_0"/>
          <p:cNvSpPr txBox="1"/>
          <p:nvPr/>
        </p:nvSpPr>
        <p:spPr>
          <a:xfrm>
            <a:off x="9324428" y="4467442"/>
            <a:ext cx="23433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4BACC6"/>
              </a:buClr>
              <a:buSzPts val="1400"/>
            </a:pPr>
            <a:r>
              <a:rPr lang="id-ID" sz="1400" b="1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BARANG</a:t>
            </a:r>
            <a:endParaRPr sz="1400" b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ACC6"/>
              </a:buClr>
              <a:buSzPts val="1400"/>
              <a:buFont typeface="Arial"/>
              <a:buNone/>
            </a:pPr>
            <a:r>
              <a:rPr lang="id-ID" sz="1400" b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Single Submission and Single Inspection</a:t>
            </a:r>
            <a:endParaRPr sz="1400" b="1" dirty="0">
              <a:solidFill>
                <a:schemeClr val="accent2">
                  <a:lumMod val="7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56" name="Google Shape;4156;g648563933954337d_0"/>
          <p:cNvSpPr/>
          <p:nvPr/>
        </p:nvSpPr>
        <p:spPr>
          <a:xfrm rot="10800000">
            <a:off x="8486511" y="2692558"/>
            <a:ext cx="318179" cy="517518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5" name="Google Shape;4165;g648563933954337d_0"/>
          <p:cNvSpPr/>
          <p:nvPr/>
        </p:nvSpPr>
        <p:spPr>
          <a:xfrm>
            <a:off x="1988628" y="3488911"/>
            <a:ext cx="733838" cy="373317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1" name="Google Shape;4171;g648563933954337d_0"/>
          <p:cNvSpPr/>
          <p:nvPr/>
        </p:nvSpPr>
        <p:spPr>
          <a:xfrm>
            <a:off x="2675401" y="851045"/>
            <a:ext cx="477900" cy="524961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2" name="Google Shape;4172;g648563933954337d_0"/>
          <p:cNvSpPr/>
          <p:nvPr/>
        </p:nvSpPr>
        <p:spPr>
          <a:xfrm>
            <a:off x="8396127" y="776089"/>
            <a:ext cx="249537" cy="657220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3" name="Google Shape;4173;g648563933954337d_0"/>
          <p:cNvSpPr/>
          <p:nvPr/>
        </p:nvSpPr>
        <p:spPr>
          <a:xfrm rot="10800000">
            <a:off x="8697579" y="802808"/>
            <a:ext cx="310936" cy="663287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144;g648563933954337d_0">
            <a:extLst>
              <a:ext uri="{FF2B5EF4-FFF2-40B4-BE49-F238E27FC236}">
                <a16:creationId xmlns:a16="http://schemas.microsoft.com/office/drawing/2014/main" id="{77B9328C-E166-212D-F950-569A0016E944}"/>
              </a:ext>
            </a:extLst>
          </p:cNvPr>
          <p:cNvSpPr txBox="1"/>
          <p:nvPr/>
        </p:nvSpPr>
        <p:spPr>
          <a:xfrm>
            <a:off x="895812" y="6127484"/>
            <a:ext cx="7600584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KOORDINASI ANTAR INSTANSI TERKAIT</a:t>
            </a:r>
            <a:endParaRPr dirty="0">
              <a:solidFill>
                <a:srgbClr val="FFC00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Exchange of Information, Joint Inspection, Joint </a:t>
            </a:r>
            <a:r>
              <a:rPr lang="en-US" sz="1400" b="1" i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Targetting</a:t>
            </a:r>
            <a:r>
              <a:rPr lang="en-US" sz="1400" b="1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and Enforcement</a:t>
            </a:r>
            <a:endParaRPr sz="1400" b="1" i="1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118;g648563933954337d_0">
            <a:extLst>
              <a:ext uri="{FF2B5EF4-FFF2-40B4-BE49-F238E27FC236}">
                <a16:creationId xmlns:a16="http://schemas.microsoft.com/office/drawing/2014/main" id="{1C152C85-3092-7196-5CC3-9062B259AA8F}"/>
              </a:ext>
            </a:extLst>
          </p:cNvPr>
          <p:cNvSpPr/>
          <p:nvPr/>
        </p:nvSpPr>
        <p:spPr>
          <a:xfrm rot="10800000">
            <a:off x="6567016" y="4088985"/>
            <a:ext cx="1508460" cy="650011"/>
          </a:xfrm>
          <a:custGeom>
            <a:avLst/>
            <a:gdLst/>
            <a:ahLst/>
            <a:cxnLst/>
            <a:rect l="l" t="t" r="r" b="b"/>
            <a:pathLst>
              <a:path w="1304925" h="638175" extrusionOk="0">
                <a:moveTo>
                  <a:pt x="1304925" y="638175"/>
                </a:moveTo>
                <a:lnTo>
                  <a:pt x="704850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119;g648563933954337d_0">
            <a:extLst>
              <a:ext uri="{FF2B5EF4-FFF2-40B4-BE49-F238E27FC236}">
                <a16:creationId xmlns:a16="http://schemas.microsoft.com/office/drawing/2014/main" id="{5CE3BBAD-5DF9-265A-4A61-3DE395EA6236}"/>
              </a:ext>
            </a:extLst>
          </p:cNvPr>
          <p:cNvSpPr/>
          <p:nvPr/>
        </p:nvSpPr>
        <p:spPr>
          <a:xfrm rot="18854546">
            <a:off x="2878910" y="2825520"/>
            <a:ext cx="1559385" cy="721138"/>
          </a:xfrm>
          <a:custGeom>
            <a:avLst/>
            <a:gdLst/>
            <a:ahLst/>
            <a:cxnLst/>
            <a:rect l="l" t="t" r="r" b="b"/>
            <a:pathLst>
              <a:path w="1304925" h="638175" extrusionOk="0">
                <a:moveTo>
                  <a:pt x="1304925" y="638175"/>
                </a:moveTo>
                <a:lnTo>
                  <a:pt x="704850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125;g648563933954337d_0">
            <a:extLst>
              <a:ext uri="{FF2B5EF4-FFF2-40B4-BE49-F238E27FC236}">
                <a16:creationId xmlns:a16="http://schemas.microsoft.com/office/drawing/2014/main" id="{4A108417-9203-CE8E-AEAB-5775773AB5E4}"/>
              </a:ext>
            </a:extLst>
          </p:cNvPr>
          <p:cNvSpPr/>
          <p:nvPr/>
        </p:nvSpPr>
        <p:spPr>
          <a:xfrm>
            <a:off x="4930170" y="3732725"/>
            <a:ext cx="428700" cy="43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119;g648563933954337d_0">
            <a:extLst>
              <a:ext uri="{FF2B5EF4-FFF2-40B4-BE49-F238E27FC236}">
                <a16:creationId xmlns:a16="http://schemas.microsoft.com/office/drawing/2014/main" id="{9C80C449-7C13-0CC9-3934-6D86170387B9}"/>
              </a:ext>
            </a:extLst>
          </p:cNvPr>
          <p:cNvSpPr/>
          <p:nvPr/>
        </p:nvSpPr>
        <p:spPr>
          <a:xfrm rot="8811075" flipV="1">
            <a:off x="4510777" y="4234303"/>
            <a:ext cx="701758" cy="530627"/>
          </a:xfrm>
          <a:custGeom>
            <a:avLst/>
            <a:gdLst/>
            <a:ahLst/>
            <a:cxnLst/>
            <a:rect l="l" t="t" r="r" b="b"/>
            <a:pathLst>
              <a:path w="1304925" h="638175" extrusionOk="0">
                <a:moveTo>
                  <a:pt x="1304925" y="638175"/>
                </a:moveTo>
                <a:lnTo>
                  <a:pt x="704850" y="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4133;g648563933954337d_0">
            <a:extLst>
              <a:ext uri="{FF2B5EF4-FFF2-40B4-BE49-F238E27FC236}">
                <a16:creationId xmlns:a16="http://schemas.microsoft.com/office/drawing/2014/main" id="{FD8C5FA1-E02E-554B-5BB4-543514AF3286}"/>
              </a:ext>
            </a:extLst>
          </p:cNvPr>
          <p:cNvGrpSpPr/>
          <p:nvPr/>
        </p:nvGrpSpPr>
        <p:grpSpPr>
          <a:xfrm>
            <a:off x="4206616" y="4948245"/>
            <a:ext cx="1012685" cy="1029922"/>
            <a:chOff x="1837163" y="4852588"/>
            <a:chExt cx="912000" cy="912000"/>
          </a:xfrm>
        </p:grpSpPr>
        <p:sp>
          <p:nvSpPr>
            <p:cNvPr id="14" name="Google Shape;4134;g648563933954337d_0">
              <a:extLst>
                <a:ext uri="{FF2B5EF4-FFF2-40B4-BE49-F238E27FC236}">
                  <a16:creationId xmlns:a16="http://schemas.microsoft.com/office/drawing/2014/main" id="{9C48D57D-7CCD-36D7-B0CB-2D50F4E9BBCB}"/>
                </a:ext>
              </a:extLst>
            </p:cNvPr>
            <p:cNvSpPr/>
            <p:nvPr/>
          </p:nvSpPr>
          <p:spPr>
            <a:xfrm>
              <a:off x="1837163" y="4852588"/>
              <a:ext cx="912000" cy="912000"/>
            </a:xfrm>
            <a:prstGeom prst="ellipse">
              <a:avLst/>
            </a:prstGeom>
            <a:solidFill>
              <a:schemeClr val="accent1">
                <a:alpha val="4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4135;g648563933954337d_0">
              <a:extLst>
                <a:ext uri="{FF2B5EF4-FFF2-40B4-BE49-F238E27FC236}">
                  <a16:creationId xmlns:a16="http://schemas.microsoft.com/office/drawing/2014/main" id="{DABD9CEB-653B-6BA6-089E-677DFD1E2AE1}"/>
                </a:ext>
              </a:extLst>
            </p:cNvPr>
            <p:cNvSpPr/>
            <p:nvPr/>
          </p:nvSpPr>
          <p:spPr>
            <a:xfrm>
              <a:off x="1913156" y="4928582"/>
              <a:ext cx="759900" cy="759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" name="Graphic 16" descr="Handshake">
            <a:extLst>
              <a:ext uri="{FF2B5EF4-FFF2-40B4-BE49-F238E27FC236}">
                <a16:creationId xmlns:a16="http://schemas.microsoft.com/office/drawing/2014/main" id="{14622B39-96C1-F4A1-0BD0-99F6021B1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9391" y="5185479"/>
            <a:ext cx="653427" cy="6534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859EEC-072C-95B6-090F-FD6C6899F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301" y="2405941"/>
            <a:ext cx="1050448" cy="8543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8F472-D8A5-4C68-8FFE-0CCE54F4B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06A126-45A9-BEBB-A40C-76418D989D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7C433A-5811-3CF8-DA43-3DF0E272CA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55193C71-DE1C-664D-F70B-AC12904990D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02BFFB82-6EAA-410E-149E-BBAA02F3F68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6A68BF3E-D0F9-B9DC-0F58-DF1B50DEB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>
                <a:solidFill>
                  <a:srgbClr val="002060"/>
                </a:solidFill>
                <a:latin typeface="Arial Black" panose="020B0A04020102020204" pitchFamily="34" charset="0"/>
                <a:sym typeface="Montserrat"/>
              </a:rPr>
              <a:t>KERJASAMA</a:t>
            </a:r>
            <a:r>
              <a:rPr lang="en-US" sz="54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3600" b="1" dirty="0">
                <a:solidFill>
                  <a:srgbClr val="FFC000"/>
                </a:solidFill>
                <a:latin typeface="Arial Black" panose="020B0A04020102020204" pitchFamily="34" charset="0"/>
                <a:sym typeface="Montserrat"/>
              </a:rPr>
              <a:t>INSTANSI TERKAIT</a:t>
            </a:r>
            <a:endParaRPr lang="en-ID" sz="36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F06F59C7-F037-8C85-0F52-236232032F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4113" y="1057973"/>
            <a:ext cx="6869846" cy="5534042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40CB27-0D6F-86ED-95E8-770A15F5F8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8" r="14528" b="38175"/>
          <a:stretch/>
        </p:blipFill>
        <p:spPr>
          <a:xfrm>
            <a:off x="-48449" y="975430"/>
            <a:ext cx="4562083" cy="49071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2BA1A6-C0C6-E41B-6D90-3FE476F1DB53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mbang - POLRES OKU SELATAN">
            <a:extLst>
              <a:ext uri="{FF2B5EF4-FFF2-40B4-BE49-F238E27FC236}">
                <a16:creationId xmlns:a16="http://schemas.microsoft.com/office/drawing/2014/main" id="{BF9B5B95-4E80-4502-DDB9-17E0E7FBB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6" y="831039"/>
            <a:ext cx="1267129" cy="11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69E1B0-BF83-271C-7A92-3AF8D3D9FF0E}"/>
              </a:ext>
            </a:extLst>
          </p:cNvPr>
          <p:cNvSpPr/>
          <p:nvPr/>
        </p:nvSpPr>
        <p:spPr>
          <a:xfrm>
            <a:off x="1481575" y="421701"/>
            <a:ext cx="4263302" cy="2087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Joint </a:t>
            </a:r>
            <a:r>
              <a:rPr lang="en-US" sz="1400" dirty="0" err="1"/>
              <a:t>operasi</a:t>
            </a:r>
            <a:r>
              <a:rPr lang="en-US" sz="1400" dirty="0"/>
              <a:t>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Jaringan</a:t>
            </a:r>
            <a:r>
              <a:rPr lang="en-US" sz="1400" dirty="0"/>
              <a:t> Internasional </a:t>
            </a:r>
            <a:r>
              <a:rPr lang="en-US" sz="1400" dirty="0" err="1"/>
              <a:t>Narkoba</a:t>
            </a:r>
            <a:r>
              <a:rPr lang="en-US" sz="1400" dirty="0"/>
              <a:t> 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pertukaran</a:t>
            </a:r>
            <a:r>
              <a:rPr lang="en-US" sz="1400" dirty="0"/>
              <a:t> </a:t>
            </a:r>
            <a:r>
              <a:rPr lang="en-US" sz="1400" dirty="0" err="1"/>
              <a:t>informasi</a:t>
            </a:r>
            <a:r>
              <a:rPr lang="en-US" sz="1400" dirty="0"/>
              <a:t> &amp;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jaringan</a:t>
            </a:r>
            <a:r>
              <a:rPr lang="en-US" sz="1400" dirty="0"/>
              <a:t> </a:t>
            </a:r>
            <a:r>
              <a:rPr lang="en-US" sz="1400" dirty="0" err="1"/>
              <a:t>kejahatan</a:t>
            </a:r>
            <a:r>
              <a:rPr lang="en-US" sz="1400" dirty="0"/>
              <a:t> </a:t>
            </a:r>
            <a:r>
              <a:rPr lang="en-US" sz="1400" dirty="0" err="1"/>
              <a:t>internasional</a:t>
            </a:r>
            <a:r>
              <a:rPr lang="en-US" sz="1400" dirty="0"/>
              <a:t> (Barang </a:t>
            </a:r>
            <a:r>
              <a:rPr lang="en-US" sz="1400" dirty="0" err="1"/>
              <a:t>CITES,dll</a:t>
            </a:r>
            <a:r>
              <a:rPr lang="en-US" sz="1400" dirty="0"/>
              <a:t>)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Penanganan</a:t>
            </a:r>
            <a:r>
              <a:rPr lang="en-US" sz="1400" dirty="0"/>
              <a:t>   </a:t>
            </a:r>
            <a:r>
              <a:rPr lang="en-US" sz="1400" dirty="0" err="1"/>
              <a:t>bersama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yang </a:t>
            </a:r>
            <a:r>
              <a:rPr lang="en-US" sz="1400" dirty="0" err="1"/>
              <a:t>memerlukan</a:t>
            </a:r>
            <a:r>
              <a:rPr lang="en-US" sz="1400" dirty="0"/>
              <a:t> </a:t>
            </a:r>
            <a:r>
              <a:rPr lang="en-US" sz="1400" dirty="0" err="1"/>
              <a:t>penanganganan</a:t>
            </a:r>
            <a:r>
              <a:rPr lang="en-US" sz="1400" dirty="0"/>
              <a:t> </a:t>
            </a:r>
            <a:r>
              <a:rPr lang="en-US" sz="1400" dirty="0" err="1"/>
              <a:t>khusus</a:t>
            </a:r>
            <a:r>
              <a:rPr lang="en-US" sz="1400" dirty="0"/>
              <a:t> </a:t>
            </a:r>
            <a:r>
              <a:rPr lang="en-US" sz="1400" dirty="0" err="1"/>
              <a:t>Senjata</a:t>
            </a:r>
            <a:r>
              <a:rPr lang="en-US" sz="1400" dirty="0"/>
              <a:t> dan spare part </a:t>
            </a:r>
            <a:r>
              <a:rPr lang="en-US" sz="1400" dirty="0" err="1"/>
              <a:t>senjata</a:t>
            </a:r>
            <a:r>
              <a:rPr lang="en-US" sz="1400" dirty="0"/>
              <a:t> </a:t>
            </a:r>
          </a:p>
          <a:p>
            <a:pPr algn="just"/>
            <a:endParaRPr lang="en-US" sz="400" dirty="0"/>
          </a:p>
          <a:p>
            <a:pPr algn="just"/>
            <a:r>
              <a:rPr lang="en-US" sz="1400" b="1" dirty="0" err="1"/>
              <a:t>Bareskrim</a:t>
            </a:r>
            <a:r>
              <a:rPr lang="en-US" sz="1400" b="1" dirty="0"/>
              <a:t>, </a:t>
            </a:r>
            <a:r>
              <a:rPr lang="en-US" sz="1400" b="1" dirty="0" err="1"/>
              <a:t>Baintelkam</a:t>
            </a:r>
            <a:r>
              <a:rPr lang="en-US" sz="1400" b="1" dirty="0"/>
              <a:t>, </a:t>
            </a:r>
            <a:r>
              <a:rPr lang="en-US" sz="1400" b="1" dirty="0" err="1"/>
              <a:t>Hubinter</a:t>
            </a:r>
            <a:r>
              <a:rPr lang="en-US" sz="1400" b="1" dirty="0"/>
              <a:t>, Polda, </a:t>
            </a:r>
            <a:r>
              <a:rPr lang="en-US" sz="1400" b="1" dirty="0" err="1"/>
              <a:t>Polres</a:t>
            </a:r>
            <a:r>
              <a:rPr lang="en-US" sz="1400" b="1" dirty="0"/>
              <a:t> di </a:t>
            </a:r>
            <a:r>
              <a:rPr lang="en-US" sz="1400" b="1" dirty="0" err="1"/>
              <a:t>daerah</a:t>
            </a:r>
            <a:r>
              <a:rPr lang="en-US" sz="1400" b="1" dirty="0"/>
              <a:t> </a:t>
            </a:r>
            <a:r>
              <a:rPr lang="en-US" sz="1400" b="1" dirty="0" err="1"/>
              <a:t>setempat</a:t>
            </a:r>
            <a:endParaRPr lang="en-US" sz="1400" b="1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036" name="Picture 12" descr="BNN Provinsi Kepulauan Riau (@InfoBNNP_KEPRI) / X">
            <a:extLst>
              <a:ext uri="{FF2B5EF4-FFF2-40B4-BE49-F238E27FC236}">
                <a16:creationId xmlns:a16="http://schemas.microsoft.com/office/drawing/2014/main" id="{3C2E0447-29EB-5299-A9EB-12EDD1A91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6" y="3338497"/>
            <a:ext cx="1267129" cy="126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TextBox 1028">
            <a:extLst>
              <a:ext uri="{FF2B5EF4-FFF2-40B4-BE49-F238E27FC236}">
                <a16:creationId xmlns:a16="http://schemas.microsoft.com/office/drawing/2014/main" id="{2119D2F1-3355-A890-5DE1-58D70F5BC655}"/>
              </a:ext>
            </a:extLst>
          </p:cNvPr>
          <p:cNvSpPr txBox="1"/>
          <p:nvPr/>
        </p:nvSpPr>
        <p:spPr>
          <a:xfrm>
            <a:off x="162643" y="401761"/>
            <a:ext cx="137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POLRI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76D2B25-03C8-5B11-C249-425A8F7D75E7}"/>
              </a:ext>
            </a:extLst>
          </p:cNvPr>
          <p:cNvSpPr/>
          <p:nvPr/>
        </p:nvSpPr>
        <p:spPr>
          <a:xfrm>
            <a:off x="1504579" y="2933655"/>
            <a:ext cx="4263302" cy="1579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Joint </a:t>
            </a:r>
            <a:r>
              <a:rPr lang="en-US" sz="1400" dirty="0" err="1"/>
              <a:t>operasi</a:t>
            </a:r>
            <a:r>
              <a:rPr lang="en-US" sz="1400" dirty="0"/>
              <a:t>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Jaringan</a:t>
            </a:r>
            <a:r>
              <a:rPr lang="en-US" sz="1400" dirty="0"/>
              <a:t> Internasional </a:t>
            </a:r>
            <a:r>
              <a:rPr lang="en-US" sz="1400" dirty="0" err="1"/>
              <a:t>Narkoba</a:t>
            </a:r>
            <a:endParaRPr lang="en-US" sz="1400" dirty="0"/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pencegahan</a:t>
            </a:r>
            <a:r>
              <a:rPr lang="en-US" sz="1400" dirty="0"/>
              <a:t>, </a:t>
            </a:r>
            <a:r>
              <a:rPr lang="en-US" sz="1400" dirty="0" err="1"/>
              <a:t>pemberantasan</a:t>
            </a:r>
            <a:r>
              <a:rPr lang="en-US" sz="1400" dirty="0"/>
              <a:t>, </a:t>
            </a:r>
            <a:r>
              <a:rPr lang="en-US" sz="1400" dirty="0" err="1"/>
              <a:t>penyalahgunaan</a:t>
            </a:r>
            <a:r>
              <a:rPr lang="en-US" sz="1400" dirty="0"/>
              <a:t> dan </a:t>
            </a:r>
            <a:r>
              <a:rPr lang="en-US" sz="1400" dirty="0" err="1"/>
              <a:t>peredaran</a:t>
            </a:r>
            <a:r>
              <a:rPr lang="en-US" sz="1400" dirty="0"/>
              <a:t> </a:t>
            </a:r>
            <a:r>
              <a:rPr lang="en-US" sz="1400" dirty="0" err="1"/>
              <a:t>gelap</a:t>
            </a:r>
            <a:r>
              <a:rPr lang="en-US" sz="1400" dirty="0"/>
              <a:t> </a:t>
            </a:r>
            <a:r>
              <a:rPr lang="en-US" sz="1400" dirty="0" err="1"/>
              <a:t>Narkotika</a:t>
            </a:r>
            <a:r>
              <a:rPr lang="en-US" sz="1400" dirty="0"/>
              <a:t> (P4GN)</a:t>
            </a:r>
          </a:p>
          <a:p>
            <a:pPr algn="just"/>
            <a:endParaRPr lang="en-US" sz="400" dirty="0"/>
          </a:p>
          <a:p>
            <a:pPr algn="just"/>
            <a:r>
              <a:rPr lang="en-US" sz="1400" b="1" dirty="0"/>
              <a:t>BNN-RI dan BNN </a:t>
            </a:r>
            <a:r>
              <a:rPr lang="en-US" sz="1400" b="1" dirty="0" err="1"/>
              <a:t>Provinsi</a:t>
            </a:r>
            <a:endParaRPr lang="en-US" sz="1400" b="1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D738F0F8-E445-8712-1299-346D5D24899D}"/>
              </a:ext>
            </a:extLst>
          </p:cNvPr>
          <p:cNvSpPr txBox="1"/>
          <p:nvPr/>
        </p:nvSpPr>
        <p:spPr>
          <a:xfrm>
            <a:off x="174281" y="2891286"/>
            <a:ext cx="137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 N </a:t>
            </a:r>
            <a:r>
              <a:rPr lang="en-US" sz="2400" b="1" dirty="0" err="1"/>
              <a:t>N</a:t>
            </a:r>
            <a:endParaRPr lang="en-US" sz="2400" b="1" dirty="0"/>
          </a:p>
        </p:txBody>
      </p:sp>
      <p:pic>
        <p:nvPicPr>
          <p:cNvPr id="1045" name="Picture 8" descr="Logo Kejaksaan Republik Indonesia Terbaru, Beserta Maknanya | Fianosa -  Website Sumber Informasi Inspiratif">
            <a:extLst>
              <a:ext uri="{FF2B5EF4-FFF2-40B4-BE49-F238E27FC236}">
                <a16:creationId xmlns:a16="http://schemas.microsoft.com/office/drawing/2014/main" id="{305E2EF8-7FF3-B904-2C56-6156E243E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8" t="1" r="25601" b="-1729"/>
          <a:stretch/>
        </p:blipFill>
        <p:spPr bwMode="auto">
          <a:xfrm>
            <a:off x="237450" y="5361267"/>
            <a:ext cx="1244125" cy="131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TextBox 1045">
            <a:extLst>
              <a:ext uri="{FF2B5EF4-FFF2-40B4-BE49-F238E27FC236}">
                <a16:creationId xmlns:a16="http://schemas.microsoft.com/office/drawing/2014/main" id="{A4B18A96-AA17-765B-09EF-907A8F81E728}"/>
              </a:ext>
            </a:extLst>
          </p:cNvPr>
          <p:cNvSpPr txBox="1"/>
          <p:nvPr/>
        </p:nvSpPr>
        <p:spPr>
          <a:xfrm>
            <a:off x="119778" y="5096257"/>
            <a:ext cx="1370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KEJAKSAAN</a:t>
            </a: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7CBDAE34-049F-9D1D-7E1E-5614BCF5D239}"/>
              </a:ext>
            </a:extLst>
          </p:cNvPr>
          <p:cNvSpPr/>
          <p:nvPr/>
        </p:nvSpPr>
        <p:spPr>
          <a:xfrm>
            <a:off x="1608185" y="5105212"/>
            <a:ext cx="4136692" cy="1579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Kordinasi</a:t>
            </a:r>
            <a:r>
              <a:rPr lang="en-US" sz="1400" dirty="0"/>
              <a:t> &amp; </a:t>
            </a:r>
            <a:r>
              <a:rPr lang="en-US" sz="1400" dirty="0" err="1"/>
              <a:t>Konsultasi</a:t>
            </a:r>
            <a:r>
              <a:rPr lang="en-US" sz="1400" dirty="0"/>
              <a:t> </a:t>
            </a:r>
            <a:r>
              <a:rPr lang="en-US" sz="1400" dirty="0" err="1"/>
              <a:t>Penanganan</a:t>
            </a:r>
            <a:r>
              <a:rPr lang="en-US" sz="1400" dirty="0"/>
              <a:t> </a:t>
            </a:r>
            <a:r>
              <a:rPr lang="en-US" sz="1400" dirty="0" err="1"/>
              <a:t>Penyidikan</a:t>
            </a:r>
            <a:r>
              <a:rPr lang="en-US" sz="1400" dirty="0"/>
              <a:t> </a:t>
            </a:r>
            <a:r>
              <a:rPr lang="en-US" sz="1400" dirty="0" err="1"/>
              <a:t>Tindak</a:t>
            </a:r>
            <a:r>
              <a:rPr lang="en-US" sz="1400" dirty="0"/>
              <a:t> </a:t>
            </a:r>
            <a:r>
              <a:rPr lang="en-US" sz="1400" dirty="0" err="1"/>
              <a:t>Pidana</a:t>
            </a:r>
            <a:r>
              <a:rPr lang="en-US" sz="1400" dirty="0"/>
              <a:t> </a:t>
            </a:r>
            <a:r>
              <a:rPr lang="en-US" sz="1400" dirty="0" err="1"/>
              <a:t>Kepabeanan</a:t>
            </a:r>
            <a:endParaRPr lang="en-US" sz="1400" dirty="0"/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operasi</a:t>
            </a:r>
            <a:r>
              <a:rPr lang="en-US" sz="1400" dirty="0"/>
              <a:t> </a:t>
            </a:r>
            <a:r>
              <a:rPr lang="en-US" sz="1400" dirty="0" err="1"/>
              <a:t>Intelijen</a:t>
            </a:r>
            <a:r>
              <a:rPr lang="en-US" sz="1400" dirty="0"/>
              <a:t> </a:t>
            </a:r>
            <a:r>
              <a:rPr lang="en-US" sz="1400" dirty="0" err="1"/>
              <a:t>yustisi</a:t>
            </a:r>
            <a:r>
              <a:rPr lang="en-US" sz="1400" dirty="0"/>
              <a:t> di Bandara Soekarno Hatta</a:t>
            </a:r>
          </a:p>
          <a:p>
            <a:pPr algn="just"/>
            <a:endParaRPr lang="en-US" sz="400" dirty="0"/>
          </a:p>
          <a:p>
            <a:pPr algn="just"/>
            <a:r>
              <a:rPr lang="en-US" sz="1400" b="1" dirty="0" err="1"/>
              <a:t>Kejaksaan</a:t>
            </a:r>
            <a:r>
              <a:rPr lang="en-US" sz="1400" b="1" dirty="0"/>
              <a:t> Tinggi dan </a:t>
            </a:r>
            <a:r>
              <a:rPr lang="en-US" sz="1400" b="1" dirty="0" err="1"/>
              <a:t>Kejaksaan</a:t>
            </a:r>
            <a:r>
              <a:rPr lang="en-US" sz="1400" b="1" dirty="0"/>
              <a:t> Negeri</a:t>
            </a: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1FD525AD-D524-2AEF-DFB2-FC92DD730688}"/>
              </a:ext>
            </a:extLst>
          </p:cNvPr>
          <p:cNvSpPr/>
          <p:nvPr/>
        </p:nvSpPr>
        <p:spPr>
          <a:xfrm>
            <a:off x="7565676" y="427762"/>
            <a:ext cx="4263302" cy="1783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pertukaran</a:t>
            </a:r>
            <a:r>
              <a:rPr lang="en-US" sz="1400" dirty="0"/>
              <a:t> data </a:t>
            </a:r>
            <a:r>
              <a:rPr lang="en-US" sz="1400" dirty="0" err="1"/>
              <a:t>penumoang</a:t>
            </a: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penumpang</a:t>
            </a:r>
            <a:r>
              <a:rPr lang="en-US" sz="1400" dirty="0"/>
              <a:t> yang </a:t>
            </a:r>
            <a:r>
              <a:rPr lang="en-US" sz="1400" dirty="0" err="1"/>
              <a:t>dicurigai</a:t>
            </a:r>
            <a:r>
              <a:rPr lang="en-US" sz="1400" dirty="0"/>
              <a:t> </a:t>
            </a:r>
            <a:r>
              <a:rPr lang="en-US" sz="1400" dirty="0" err="1"/>
              <a:t>membawa</a:t>
            </a:r>
            <a:r>
              <a:rPr lang="en-US" sz="1400" dirty="0"/>
              <a:t> </a:t>
            </a:r>
            <a:r>
              <a:rPr lang="en-US" sz="1400" dirty="0" err="1"/>
              <a:t>Narkotika</a:t>
            </a: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penindakan</a:t>
            </a:r>
            <a:r>
              <a:rPr lang="en-US" sz="1400" dirty="0"/>
              <a:t> passport (WNA) yang </a:t>
            </a:r>
            <a:r>
              <a:rPr lang="en-US" sz="1400" dirty="0" err="1"/>
              <a:t>dikirim</a:t>
            </a:r>
            <a:r>
              <a:rPr lang="en-US" sz="1400" dirty="0"/>
              <a:t> </a:t>
            </a:r>
            <a:r>
              <a:rPr lang="en-US" sz="1400" dirty="0" err="1"/>
              <a:t>melalui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kiriman</a:t>
            </a: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Kejahatan</a:t>
            </a:r>
            <a:r>
              <a:rPr lang="en-US" sz="1400" dirty="0"/>
              <a:t> Lintas Negara </a:t>
            </a:r>
            <a:r>
              <a:rPr lang="en-US" sz="1400" dirty="0" err="1"/>
              <a:t>sindikat</a:t>
            </a:r>
            <a:r>
              <a:rPr lang="en-US" sz="1400" dirty="0"/>
              <a:t> </a:t>
            </a:r>
            <a:r>
              <a:rPr lang="en-US" sz="1400" dirty="0" err="1"/>
              <a:t>jaringan</a:t>
            </a:r>
            <a:r>
              <a:rPr lang="en-US" sz="1400" dirty="0"/>
              <a:t> </a:t>
            </a:r>
            <a:r>
              <a:rPr lang="en-US" sz="1400" dirty="0" err="1"/>
              <a:t>internasional</a:t>
            </a:r>
            <a:r>
              <a:rPr lang="en-US" sz="1400" dirty="0"/>
              <a:t> 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penindakan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larangan</a:t>
            </a:r>
            <a:r>
              <a:rPr lang="en-US" sz="1400" dirty="0"/>
              <a:t> </a:t>
            </a:r>
            <a:r>
              <a:rPr lang="en-US" sz="1400" dirty="0" err="1"/>
              <a:t>impor</a:t>
            </a:r>
            <a:endParaRPr lang="en-US" sz="1400" dirty="0"/>
          </a:p>
          <a:p>
            <a:pPr algn="just"/>
            <a:r>
              <a:rPr lang="en-US" sz="1400" b="1" dirty="0"/>
              <a:t>Kantor </a:t>
            </a:r>
            <a:r>
              <a:rPr lang="en-US" sz="1400" b="1" dirty="0" err="1"/>
              <a:t>Imigrasi</a:t>
            </a:r>
            <a:endParaRPr lang="en-US" sz="1400" b="1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049" name="Picture 1048">
            <a:extLst>
              <a:ext uri="{FF2B5EF4-FFF2-40B4-BE49-F238E27FC236}">
                <a16:creationId xmlns:a16="http://schemas.microsoft.com/office/drawing/2014/main" id="{4993B900-4CCA-4222-9565-EF5DD4020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542" y="776720"/>
            <a:ext cx="1104956" cy="1039959"/>
          </a:xfrm>
          <a:prstGeom prst="rect">
            <a:avLst/>
          </a:prstGeom>
        </p:spPr>
      </p:pic>
      <p:pic>
        <p:nvPicPr>
          <p:cNvPr id="1051" name="Picture 1050">
            <a:extLst>
              <a:ext uri="{FF2B5EF4-FFF2-40B4-BE49-F238E27FC236}">
                <a16:creationId xmlns:a16="http://schemas.microsoft.com/office/drawing/2014/main" id="{5761D4E8-1832-D0F6-B758-F19793B58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820" y="3327913"/>
            <a:ext cx="1131742" cy="1131742"/>
          </a:xfrm>
          <a:prstGeom prst="rect">
            <a:avLst/>
          </a:prstGeom>
        </p:spPr>
      </p:pic>
      <p:sp>
        <p:nvSpPr>
          <p:cNvPr id="1054" name="TextBox 1053">
            <a:extLst>
              <a:ext uri="{FF2B5EF4-FFF2-40B4-BE49-F238E27FC236}">
                <a16:creationId xmlns:a16="http://schemas.microsoft.com/office/drawing/2014/main" id="{3C5735C4-B334-3F99-E7A1-D9EDDC75DBFD}"/>
              </a:ext>
            </a:extLst>
          </p:cNvPr>
          <p:cNvSpPr txBox="1"/>
          <p:nvPr/>
        </p:nvSpPr>
        <p:spPr>
          <a:xfrm>
            <a:off x="6194558" y="377100"/>
            <a:ext cx="1370735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300" b="1" dirty="0"/>
              <a:t>IMIGRASI</a:t>
            </a:r>
          </a:p>
        </p:txBody>
      </p:sp>
      <p:sp>
        <p:nvSpPr>
          <p:cNvPr id="1057" name="TextBox 1056">
            <a:extLst>
              <a:ext uri="{FF2B5EF4-FFF2-40B4-BE49-F238E27FC236}">
                <a16:creationId xmlns:a16="http://schemas.microsoft.com/office/drawing/2014/main" id="{64D4A8E9-9576-FC44-B2F6-FF1C45BE1A40}"/>
              </a:ext>
            </a:extLst>
          </p:cNvPr>
          <p:cNvSpPr txBox="1"/>
          <p:nvPr/>
        </p:nvSpPr>
        <p:spPr>
          <a:xfrm>
            <a:off x="6297324" y="2756797"/>
            <a:ext cx="1370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KARANTINA</a:t>
            </a:r>
          </a:p>
          <a:p>
            <a:pPr algn="ctr"/>
            <a:r>
              <a:rPr lang="en-US" b="1" dirty="0"/>
              <a:t>PERTANIAN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E2E7366D-9257-45D2-209B-7265DF7EE5AF}"/>
              </a:ext>
            </a:extLst>
          </p:cNvPr>
          <p:cNvSpPr/>
          <p:nvPr/>
        </p:nvSpPr>
        <p:spPr>
          <a:xfrm>
            <a:off x="7668058" y="2729978"/>
            <a:ext cx="4263302" cy="1783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bersama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memerlukan</a:t>
            </a:r>
            <a:r>
              <a:rPr lang="en-US" sz="1400" dirty="0"/>
              <a:t> </a:t>
            </a:r>
            <a:r>
              <a:rPr lang="en-US" sz="1400" dirty="0" err="1"/>
              <a:t>ijin</a:t>
            </a:r>
            <a:r>
              <a:rPr lang="en-US" sz="1400" dirty="0"/>
              <a:t> </a:t>
            </a:r>
            <a:r>
              <a:rPr lang="en-US" sz="1400" dirty="0" err="1"/>
              <a:t>karantina</a:t>
            </a:r>
            <a:r>
              <a:rPr lang="en-US" sz="1400" dirty="0"/>
              <a:t> (</a:t>
            </a:r>
            <a:r>
              <a:rPr lang="en-US" sz="1400" dirty="0" err="1"/>
              <a:t>hewan</a:t>
            </a:r>
            <a:r>
              <a:rPr lang="en-US" sz="1400" dirty="0"/>
              <a:t> &amp; </a:t>
            </a:r>
            <a:r>
              <a:rPr lang="en-US" sz="1400" dirty="0" err="1"/>
              <a:t>tumbuhan</a:t>
            </a:r>
            <a:r>
              <a:rPr lang="en-US" sz="1400" dirty="0"/>
              <a:t>)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Serah </a:t>
            </a:r>
            <a:r>
              <a:rPr lang="en-US" sz="1400" dirty="0" err="1"/>
              <a:t>terima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penindakan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lartas</a:t>
            </a:r>
            <a:r>
              <a:rPr lang="en-US" sz="1400" dirty="0"/>
              <a:t> (</a:t>
            </a:r>
            <a:r>
              <a:rPr lang="en-US" sz="1400" dirty="0" err="1"/>
              <a:t>buah-buahan</a:t>
            </a:r>
            <a:r>
              <a:rPr lang="en-US" sz="1400" dirty="0"/>
              <a:t>, </a:t>
            </a:r>
            <a:r>
              <a:rPr lang="en-US" sz="1400" dirty="0" err="1"/>
              <a:t>benih</a:t>
            </a:r>
            <a:r>
              <a:rPr lang="en-US" sz="1400" dirty="0"/>
              <a:t>, </a:t>
            </a:r>
            <a:r>
              <a:rPr lang="en-US" sz="1400" dirty="0" err="1"/>
              <a:t>daging</a:t>
            </a:r>
            <a:r>
              <a:rPr lang="en-US" sz="1400" dirty="0"/>
              <a:t>, </a:t>
            </a:r>
            <a:r>
              <a:rPr lang="en-US" sz="1400" dirty="0" err="1"/>
              <a:t>bagian</a:t>
            </a:r>
            <a:r>
              <a:rPr lang="en-US" sz="1400" dirty="0"/>
              <a:t> </a:t>
            </a:r>
            <a:r>
              <a:rPr lang="en-US" sz="1400" dirty="0" err="1"/>
              <a:t>hewan</a:t>
            </a:r>
            <a:r>
              <a:rPr lang="en-US" sz="1400" dirty="0"/>
              <a:t>, </a:t>
            </a:r>
            <a:r>
              <a:rPr lang="en-US" sz="1400" dirty="0" err="1"/>
              <a:t>tanaman</a:t>
            </a:r>
            <a:r>
              <a:rPr lang="en-US" sz="1400" dirty="0"/>
              <a:t> dan </a:t>
            </a:r>
            <a:r>
              <a:rPr lang="en-US" sz="1400" dirty="0" err="1"/>
              <a:t>tumbuhan</a:t>
            </a:r>
            <a:r>
              <a:rPr lang="en-US" sz="1400" dirty="0"/>
              <a:t> lain) yang </a:t>
            </a:r>
            <a:r>
              <a:rPr lang="en-US" sz="1400" dirty="0" err="1"/>
              <a:t>memerlukan</a:t>
            </a:r>
            <a:r>
              <a:rPr lang="en-US" sz="1400" dirty="0"/>
              <a:t> </a:t>
            </a:r>
            <a:r>
              <a:rPr lang="en-US" sz="1400" dirty="0" err="1"/>
              <a:t>ijin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karantina</a:t>
            </a:r>
            <a:r>
              <a:rPr lang="en-US" sz="1400" dirty="0"/>
              <a:t>.</a:t>
            </a:r>
          </a:p>
          <a:p>
            <a:pPr algn="just"/>
            <a:r>
              <a:rPr lang="en-US" sz="1400" b="1" dirty="0"/>
              <a:t>Balai Besar </a:t>
            </a:r>
            <a:r>
              <a:rPr lang="en-US" sz="1400" b="1" dirty="0" err="1"/>
              <a:t>Karantina</a:t>
            </a:r>
            <a:r>
              <a:rPr lang="en-US" sz="1400" b="1" dirty="0"/>
              <a:t> </a:t>
            </a:r>
            <a:r>
              <a:rPr lang="en-US" sz="1400" b="1" dirty="0" err="1"/>
              <a:t>Pertanian</a:t>
            </a:r>
            <a:endParaRPr lang="en-US" sz="1400" b="1" dirty="0"/>
          </a:p>
        </p:txBody>
      </p:sp>
      <p:pic>
        <p:nvPicPr>
          <p:cNvPr id="1061" name="Picture 6" descr="Balai KIPM Ambon">
            <a:extLst>
              <a:ext uri="{FF2B5EF4-FFF2-40B4-BE49-F238E27FC236}">
                <a16:creationId xmlns:a16="http://schemas.microsoft.com/office/drawing/2014/main" id="{ABCBDD2F-5385-CF66-2E1A-930735D75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5" t="7331" r="12015" b="15326"/>
          <a:stretch/>
        </p:blipFill>
        <p:spPr bwMode="auto">
          <a:xfrm>
            <a:off x="6406402" y="5430224"/>
            <a:ext cx="1175093" cy="116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" name="TextBox 1061">
            <a:extLst>
              <a:ext uri="{FF2B5EF4-FFF2-40B4-BE49-F238E27FC236}">
                <a16:creationId xmlns:a16="http://schemas.microsoft.com/office/drawing/2014/main" id="{EF3DF10F-1A92-892C-6BA3-195446A8C691}"/>
              </a:ext>
            </a:extLst>
          </p:cNvPr>
          <p:cNvSpPr txBox="1"/>
          <p:nvPr/>
        </p:nvSpPr>
        <p:spPr>
          <a:xfrm>
            <a:off x="6219824" y="5003924"/>
            <a:ext cx="137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BKIPM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267AB516-4632-2ED4-2B5F-8F4D23ACF536}"/>
              </a:ext>
            </a:extLst>
          </p:cNvPr>
          <p:cNvSpPr/>
          <p:nvPr/>
        </p:nvSpPr>
        <p:spPr>
          <a:xfrm>
            <a:off x="7668058" y="5056440"/>
            <a:ext cx="4263302" cy="1783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penyelundupan</a:t>
            </a:r>
            <a:r>
              <a:rPr lang="en-US" sz="1400" dirty="0"/>
              <a:t> </a:t>
            </a:r>
            <a:r>
              <a:rPr lang="en-US" sz="1400" dirty="0" err="1"/>
              <a:t>ekspor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larangan</a:t>
            </a:r>
            <a:r>
              <a:rPr lang="en-US" sz="1400" dirty="0"/>
              <a:t> </a:t>
            </a:r>
            <a:r>
              <a:rPr lang="en-US" sz="1400" dirty="0" err="1"/>
              <a:t>Bibit</a:t>
            </a:r>
            <a:r>
              <a:rPr lang="en-US" sz="1400" dirty="0"/>
              <a:t> Bening Lobster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pemeriksaan</a:t>
            </a:r>
            <a:r>
              <a:rPr lang="en-US" sz="1400" dirty="0"/>
              <a:t> dan </a:t>
            </a:r>
            <a:r>
              <a:rPr lang="en-US" sz="1400" dirty="0" err="1"/>
              <a:t>pelepasliaran</a:t>
            </a:r>
            <a:r>
              <a:rPr lang="en-US" sz="1400" dirty="0"/>
              <a:t> </a:t>
            </a:r>
            <a:r>
              <a:rPr lang="en-US" sz="1400" dirty="0" err="1"/>
              <a:t>produk</a:t>
            </a:r>
            <a:r>
              <a:rPr lang="en-US" sz="1400" dirty="0"/>
              <a:t> ikan 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Serah </a:t>
            </a:r>
            <a:r>
              <a:rPr lang="en-US" sz="1400" dirty="0" err="1"/>
              <a:t>terima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penindakan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lartas</a:t>
            </a:r>
            <a:r>
              <a:rPr lang="en-US" sz="1400" dirty="0"/>
              <a:t> </a:t>
            </a:r>
            <a:r>
              <a:rPr lang="en-US" sz="1400" dirty="0" err="1"/>
              <a:t>Karantina</a:t>
            </a:r>
            <a:r>
              <a:rPr lang="en-US" sz="1400" dirty="0"/>
              <a:t> Ikan</a:t>
            </a:r>
          </a:p>
          <a:p>
            <a:pPr algn="just"/>
            <a:r>
              <a:rPr lang="sv-SE" sz="1400" b="1" i="0" dirty="0">
                <a:solidFill>
                  <a:srgbClr val="202124"/>
                </a:solidFill>
                <a:effectLst/>
                <a:latin typeface="Google Sans"/>
              </a:rPr>
              <a:t>Balai Besar KIPM (</a:t>
            </a:r>
            <a:r>
              <a:rPr lang="fi-FI" sz="1400" b="1" dirty="0">
                <a:solidFill>
                  <a:srgbClr val="202124"/>
                </a:solidFill>
                <a:latin typeface="Google Sans"/>
              </a:rPr>
              <a:t>Karantina Ikan, Pengendalian Mutu, dan Keamanan Hasil Perikanan)</a:t>
            </a:r>
            <a:endParaRPr lang="en-US" sz="1400" b="1" dirty="0">
              <a:solidFill>
                <a:srgbClr val="202124"/>
              </a:solidFill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68455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ngkasa Pura II - Angkasa Pura II added a new photo.">
            <a:extLst>
              <a:ext uri="{FF2B5EF4-FFF2-40B4-BE49-F238E27FC236}">
                <a16:creationId xmlns:a16="http://schemas.microsoft.com/office/drawing/2014/main" id="{E7B499A8-24D4-D9FC-7E25-6312DEF1B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7" y="675520"/>
            <a:ext cx="1132783" cy="113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BC3797-AEA4-8B94-4DD3-B55A7C78F4A2}"/>
              </a:ext>
            </a:extLst>
          </p:cNvPr>
          <p:cNvSpPr/>
          <p:nvPr/>
        </p:nvSpPr>
        <p:spPr>
          <a:xfrm>
            <a:off x="1482008" y="255442"/>
            <a:ext cx="4263302" cy="1552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penyelundupan</a:t>
            </a:r>
            <a:r>
              <a:rPr lang="en-US" sz="1400" dirty="0"/>
              <a:t> </a:t>
            </a:r>
            <a:r>
              <a:rPr lang="en-US" sz="1400" dirty="0" err="1"/>
              <a:t>ekspor</a:t>
            </a:r>
            <a:r>
              <a:rPr lang="en-US" sz="1400" dirty="0"/>
              <a:t> </a:t>
            </a:r>
            <a:r>
              <a:rPr lang="en-US" sz="1400" dirty="0" err="1"/>
              <a:t>Bibit</a:t>
            </a:r>
            <a:r>
              <a:rPr lang="en-US" sz="1400" dirty="0"/>
              <a:t> </a:t>
            </a:r>
            <a:r>
              <a:rPr lang="en-US" sz="1400" dirty="0" err="1"/>
              <a:t>Bening</a:t>
            </a:r>
            <a:r>
              <a:rPr lang="en-US" sz="1400" dirty="0"/>
              <a:t> Lobster (BBL)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percepatan</a:t>
            </a:r>
            <a:r>
              <a:rPr lang="en-US" sz="1400" dirty="0"/>
              <a:t>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bagasi</a:t>
            </a:r>
            <a:r>
              <a:rPr lang="en-US" sz="1400" dirty="0"/>
              <a:t> </a:t>
            </a:r>
            <a:r>
              <a:rPr lang="en-US" sz="1400" dirty="0" err="1"/>
              <a:t>penumpang</a:t>
            </a:r>
            <a:r>
              <a:rPr lang="en-US" sz="1400" dirty="0"/>
              <a:t> pada area breakdown</a:t>
            </a:r>
          </a:p>
          <a:p>
            <a:pPr algn="just"/>
            <a:endParaRPr lang="en-US" sz="400" dirty="0"/>
          </a:p>
          <a:p>
            <a:pPr algn="just"/>
            <a:r>
              <a:rPr lang="en-US" sz="1400" b="1" dirty="0"/>
              <a:t>Kantor Cabang Soekarno Hatta AP2, SM T3 AP2 dan SM T2 AP2.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74BC79-542D-9D6A-BEAC-084594E13339}"/>
              </a:ext>
            </a:extLst>
          </p:cNvPr>
          <p:cNvSpPr txBox="1"/>
          <p:nvPr/>
        </p:nvSpPr>
        <p:spPr>
          <a:xfrm>
            <a:off x="148788" y="249789"/>
            <a:ext cx="13707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ANGKASA PURA II</a:t>
            </a:r>
          </a:p>
        </p:txBody>
      </p:sp>
      <p:pic>
        <p:nvPicPr>
          <p:cNvPr id="2054" name="Picture 6" descr="Pusat Polisi Militer Tentara Nasional Indonesia - Wikipedia ...">
            <a:extLst>
              <a:ext uri="{FF2B5EF4-FFF2-40B4-BE49-F238E27FC236}">
                <a16:creationId xmlns:a16="http://schemas.microsoft.com/office/drawing/2014/main" id="{CB92F808-F251-CAA1-0FA2-C0A04B841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79" y="3278923"/>
            <a:ext cx="9715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6FDD75-F808-4650-0248-463760390E3C}"/>
              </a:ext>
            </a:extLst>
          </p:cNvPr>
          <p:cNvSpPr txBox="1"/>
          <p:nvPr/>
        </p:nvSpPr>
        <p:spPr>
          <a:xfrm>
            <a:off x="187386" y="2772660"/>
            <a:ext cx="137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 N 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0AD976-BB81-47EC-7CE7-978ECD6C52EE}"/>
              </a:ext>
            </a:extLst>
          </p:cNvPr>
          <p:cNvSpPr/>
          <p:nvPr/>
        </p:nvSpPr>
        <p:spPr>
          <a:xfrm>
            <a:off x="1533810" y="2772660"/>
            <a:ext cx="4361689" cy="1552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penindakan</a:t>
            </a:r>
            <a:r>
              <a:rPr lang="en-US" sz="1400" dirty="0"/>
              <a:t> dan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pelanggaran</a:t>
            </a:r>
            <a:r>
              <a:rPr lang="en-US" sz="1400" dirty="0"/>
              <a:t> </a:t>
            </a:r>
            <a:r>
              <a:rPr lang="en-US" sz="1400" dirty="0" err="1"/>
              <a:t>kepabeanan</a:t>
            </a:r>
            <a:r>
              <a:rPr lang="en-US" sz="1400" dirty="0"/>
              <a:t> </a:t>
            </a:r>
            <a:r>
              <a:rPr lang="en-US" sz="1400" dirty="0" err="1"/>
              <a:t>pembawaan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Lartas</a:t>
            </a:r>
            <a:r>
              <a:rPr lang="en-US" sz="1400" dirty="0"/>
              <a:t> yang </a:t>
            </a:r>
            <a:r>
              <a:rPr lang="en-US" sz="1400" dirty="0" err="1"/>
              <a:t>dibawa</a:t>
            </a:r>
            <a:r>
              <a:rPr lang="en-US" sz="1400" dirty="0"/>
              <a:t> </a:t>
            </a:r>
            <a:r>
              <a:rPr lang="en-US" sz="1400" dirty="0" err="1"/>
              <a:t>oknum</a:t>
            </a:r>
            <a:r>
              <a:rPr lang="en-US" sz="1400" dirty="0"/>
              <a:t> </a:t>
            </a:r>
            <a:r>
              <a:rPr lang="en-US" sz="1400" dirty="0" err="1"/>
              <a:t>anggota</a:t>
            </a:r>
            <a:r>
              <a:rPr lang="en-US" sz="1400" dirty="0"/>
              <a:t> TNI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pengawasan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lartas</a:t>
            </a:r>
            <a:r>
              <a:rPr lang="en-US" sz="1400" dirty="0"/>
              <a:t> yang </a:t>
            </a:r>
            <a:r>
              <a:rPr lang="en-US" sz="1400" dirty="0" err="1"/>
              <a:t>memerlukan</a:t>
            </a:r>
            <a:r>
              <a:rPr lang="en-US" sz="1400" dirty="0"/>
              <a:t> </a:t>
            </a:r>
            <a:r>
              <a:rPr lang="en-US" sz="1400" dirty="0" err="1"/>
              <a:t>Ijin</a:t>
            </a:r>
            <a:r>
              <a:rPr lang="en-US" sz="1400" dirty="0"/>
              <a:t> (</a:t>
            </a:r>
            <a:r>
              <a:rPr lang="en-US" sz="1400" dirty="0" err="1"/>
              <a:t>senpi</a:t>
            </a:r>
            <a:r>
              <a:rPr lang="en-US" sz="1400" dirty="0"/>
              <a:t> dan spare part </a:t>
            </a:r>
            <a:r>
              <a:rPr lang="en-US" sz="1400" dirty="0" err="1"/>
              <a:t>senpi</a:t>
            </a:r>
            <a:endParaRPr lang="en-US" sz="1400" dirty="0"/>
          </a:p>
          <a:p>
            <a:pPr algn="just"/>
            <a:endParaRPr lang="en-US" sz="400" dirty="0"/>
          </a:p>
          <a:p>
            <a:pPr algn="just"/>
            <a:endParaRPr lang="en-US" sz="400" dirty="0"/>
          </a:p>
          <a:p>
            <a:pPr algn="just"/>
            <a:r>
              <a:rPr lang="en-US" sz="1400" b="1" dirty="0"/>
              <a:t>POM TNI , BAIS TNI dan POM TNI-AD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22" name="Picture 14" descr="Kumpulan Berita Seputar Bksda">
            <a:extLst>
              <a:ext uri="{FF2B5EF4-FFF2-40B4-BE49-F238E27FC236}">
                <a16:creationId xmlns:a16="http://schemas.microsoft.com/office/drawing/2014/main" id="{18BF3517-3EB3-3CC7-1E0B-6572A7C20B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5" t="1" r="21461" b="27503"/>
          <a:stretch/>
        </p:blipFill>
        <p:spPr bwMode="auto">
          <a:xfrm>
            <a:off x="6667213" y="788980"/>
            <a:ext cx="992019" cy="92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337C05E-1D6D-3C77-37CA-29C4F2536D6B}"/>
              </a:ext>
            </a:extLst>
          </p:cNvPr>
          <p:cNvSpPr txBox="1"/>
          <p:nvPr/>
        </p:nvSpPr>
        <p:spPr>
          <a:xfrm>
            <a:off x="6456733" y="249789"/>
            <a:ext cx="137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KLHK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138C70-EF65-9313-088D-82C803801CF4}"/>
              </a:ext>
            </a:extLst>
          </p:cNvPr>
          <p:cNvSpPr/>
          <p:nvPr/>
        </p:nvSpPr>
        <p:spPr>
          <a:xfrm>
            <a:off x="7685806" y="255442"/>
            <a:ext cx="4263302" cy="1552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pengungkapan</a:t>
            </a:r>
            <a:r>
              <a:rPr lang="en-US" sz="1400" dirty="0"/>
              <a:t> </a:t>
            </a:r>
            <a:r>
              <a:rPr lang="en-US" sz="1400" dirty="0" err="1"/>
              <a:t>penindakan</a:t>
            </a:r>
            <a:r>
              <a:rPr lang="en-US" sz="1400" dirty="0"/>
              <a:t> </a:t>
            </a:r>
            <a:r>
              <a:rPr lang="en-US" sz="1400" dirty="0" err="1"/>
              <a:t>ekspor</a:t>
            </a:r>
            <a:r>
              <a:rPr lang="en-US" sz="1400" dirty="0"/>
              <a:t> illegal </a:t>
            </a:r>
            <a:r>
              <a:rPr lang="en-US" sz="1400" dirty="0" err="1"/>
              <a:t>sisik</a:t>
            </a:r>
            <a:r>
              <a:rPr lang="en-US" sz="1400" dirty="0"/>
              <a:t> </a:t>
            </a:r>
            <a:r>
              <a:rPr lang="en-US" sz="1400" dirty="0" err="1"/>
              <a:t>trenggiling</a:t>
            </a:r>
            <a:endParaRPr lang="en-US" sz="1400" dirty="0"/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supporting </a:t>
            </a:r>
            <a:r>
              <a:rPr lang="en-US" sz="1400" dirty="0" err="1"/>
              <a:t>repatrasi</a:t>
            </a:r>
            <a:r>
              <a:rPr lang="en-US" sz="1400" dirty="0"/>
              <a:t> orang </a:t>
            </a:r>
            <a:r>
              <a:rPr lang="en-US" sz="1400" dirty="0" err="1"/>
              <a:t>utan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Thailand 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400" dirty="0"/>
              <a:t>Serah </a:t>
            </a:r>
            <a:r>
              <a:rPr lang="en-US" sz="1400" dirty="0" err="1"/>
              <a:t>terima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penindakan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lartas</a:t>
            </a:r>
            <a:r>
              <a:rPr lang="en-US" sz="1400" dirty="0"/>
              <a:t> yang </a:t>
            </a:r>
            <a:r>
              <a:rPr lang="en-US" sz="1400" dirty="0" err="1"/>
              <a:t>memerlukan</a:t>
            </a:r>
            <a:r>
              <a:rPr lang="en-US" sz="1400" dirty="0"/>
              <a:t> </a:t>
            </a:r>
            <a:r>
              <a:rPr lang="en-US" sz="1400" dirty="0" err="1"/>
              <a:t>ijin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Kementerian </a:t>
            </a:r>
            <a:r>
              <a:rPr lang="en-US" sz="1400" dirty="0" err="1"/>
              <a:t>Lingkungan</a:t>
            </a:r>
            <a:r>
              <a:rPr lang="en-US" sz="1400" dirty="0"/>
              <a:t> </a:t>
            </a:r>
            <a:r>
              <a:rPr lang="en-US" sz="1400" dirty="0" err="1"/>
              <a:t>Hiduo</a:t>
            </a:r>
            <a:endParaRPr lang="en-US" sz="1400" dirty="0"/>
          </a:p>
          <a:p>
            <a:pPr algn="just"/>
            <a:endParaRPr lang="en-US" sz="400" dirty="0"/>
          </a:p>
          <a:p>
            <a:pPr algn="just"/>
            <a:r>
              <a:rPr lang="en-US" sz="1400" b="1" dirty="0" err="1"/>
              <a:t>Dit</a:t>
            </a:r>
            <a:r>
              <a:rPr lang="en-US" sz="1400" b="1" dirty="0"/>
              <a:t>. </a:t>
            </a:r>
            <a:r>
              <a:rPr lang="en-US" sz="1400" b="1" dirty="0" err="1"/>
              <a:t>Gakum</a:t>
            </a:r>
            <a:r>
              <a:rPr lang="en-US" sz="1400" b="1" dirty="0"/>
              <a:t> KLHK, Balai </a:t>
            </a:r>
            <a:r>
              <a:rPr lang="en-US" sz="1400" b="1" dirty="0" err="1"/>
              <a:t>Pengamanan</a:t>
            </a:r>
            <a:r>
              <a:rPr lang="en-US" sz="1400" b="1" dirty="0"/>
              <a:t> &amp; </a:t>
            </a:r>
            <a:r>
              <a:rPr lang="en-US" sz="1400" b="1" dirty="0" err="1"/>
              <a:t>Gakum</a:t>
            </a:r>
            <a:r>
              <a:rPr lang="en-US" sz="1400" b="1" dirty="0"/>
              <a:t> </a:t>
            </a:r>
            <a:r>
              <a:rPr lang="en-US" sz="1400" b="1" dirty="0" err="1"/>
              <a:t>Lingkungan</a:t>
            </a:r>
            <a:r>
              <a:rPr lang="en-US" sz="1400" b="1" dirty="0"/>
              <a:t> Hidup dan </a:t>
            </a:r>
            <a:r>
              <a:rPr lang="en-US" sz="1400" b="1" dirty="0" err="1"/>
              <a:t>kehutanan</a:t>
            </a:r>
            <a:r>
              <a:rPr lang="en-US" sz="1400" b="1" dirty="0"/>
              <a:t> Regional, BKSDA </a:t>
            </a:r>
            <a:r>
              <a:rPr lang="en-US" sz="1400" b="1" dirty="0" err="1"/>
              <a:t>Provinsi</a:t>
            </a:r>
            <a:endParaRPr lang="en-US" sz="1400" b="1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2056" name="Picture 8" descr="Penjelasan BPOM RI Tentang Isu Obat Sirup yang Berisiko ...">
            <a:extLst>
              <a:ext uri="{FF2B5EF4-FFF2-40B4-BE49-F238E27FC236}">
                <a16:creationId xmlns:a16="http://schemas.microsoft.com/office/drawing/2014/main" id="{920F60C1-94B8-CB45-3E1A-A2B6B000A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r="4051" b="11146"/>
          <a:stretch/>
        </p:blipFill>
        <p:spPr bwMode="auto">
          <a:xfrm>
            <a:off x="187386" y="5184209"/>
            <a:ext cx="1253096" cy="117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EC693B1-513C-BC91-C442-3E8F037A3358}"/>
              </a:ext>
            </a:extLst>
          </p:cNvPr>
          <p:cNvSpPr txBox="1"/>
          <p:nvPr/>
        </p:nvSpPr>
        <p:spPr>
          <a:xfrm>
            <a:off x="105923" y="4810496"/>
            <a:ext cx="137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BPOM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665A48-0387-1456-F6F7-0F1A68053BE4}"/>
              </a:ext>
            </a:extLst>
          </p:cNvPr>
          <p:cNvSpPr/>
          <p:nvPr/>
        </p:nvSpPr>
        <p:spPr>
          <a:xfrm>
            <a:off x="1558121" y="4810495"/>
            <a:ext cx="4263302" cy="1788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Pertukaran</a:t>
            </a:r>
            <a:r>
              <a:rPr lang="en-US" sz="1400" dirty="0"/>
              <a:t> data dan </a:t>
            </a:r>
            <a:r>
              <a:rPr lang="en-US" sz="1400" dirty="0" err="1"/>
              <a:t>informasi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palsu</a:t>
            </a:r>
            <a:r>
              <a:rPr lang="en-US" sz="1400" dirty="0"/>
              <a:t> dan </a:t>
            </a:r>
            <a:r>
              <a:rPr lang="en-US" sz="1400" dirty="0" err="1"/>
              <a:t>suplemen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public warning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pengawasan</a:t>
            </a:r>
            <a:r>
              <a:rPr lang="en-US" sz="1400" dirty="0"/>
              <a:t> </a:t>
            </a:r>
            <a:r>
              <a:rPr lang="en-US" sz="1400" dirty="0" err="1"/>
              <a:t>pengawasan</a:t>
            </a:r>
            <a:r>
              <a:rPr lang="en-US" sz="1400" dirty="0"/>
              <a:t> dan </a:t>
            </a:r>
            <a:r>
              <a:rPr lang="en-US" sz="1400" dirty="0" err="1"/>
              <a:t>penindakan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ekspor</a:t>
            </a:r>
            <a:r>
              <a:rPr lang="en-US" sz="1400" dirty="0"/>
              <a:t> </a:t>
            </a:r>
            <a:r>
              <a:rPr lang="en-US" sz="1400" dirty="0" err="1"/>
              <a:t>berupa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 </a:t>
            </a:r>
            <a:r>
              <a:rPr lang="en-US" sz="1400" dirty="0" err="1"/>
              <a:t>tradisional</a:t>
            </a:r>
            <a:r>
              <a:rPr lang="en-US" sz="1400" dirty="0"/>
              <a:t> yang </a:t>
            </a:r>
            <a:r>
              <a:rPr lang="en-US" sz="1400" dirty="0" err="1"/>
              <a:t>mengandung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</a:t>
            </a:r>
            <a:r>
              <a:rPr lang="en-US" sz="1400" dirty="0" err="1"/>
              <a:t>kimia</a:t>
            </a:r>
            <a:r>
              <a:rPr lang="en-US" sz="1400" dirty="0"/>
              <a:t> </a:t>
            </a:r>
            <a:r>
              <a:rPr lang="en-US" sz="1400" dirty="0" err="1"/>
              <a:t>obat</a:t>
            </a:r>
            <a:r>
              <a:rPr lang="en-US" sz="1400" dirty="0"/>
              <a:t>.</a:t>
            </a:r>
          </a:p>
          <a:p>
            <a:pPr algn="just"/>
            <a:endParaRPr lang="en-US" sz="400" dirty="0"/>
          </a:p>
          <a:p>
            <a:pPr algn="just"/>
            <a:endParaRPr lang="en-US" sz="400" dirty="0"/>
          </a:p>
          <a:p>
            <a:pPr algn="just"/>
            <a:r>
              <a:rPr lang="en-US" sz="1400" b="1" dirty="0" err="1"/>
              <a:t>Dit</a:t>
            </a:r>
            <a:r>
              <a:rPr lang="en-US" sz="1400" b="1" dirty="0"/>
              <a:t> </a:t>
            </a:r>
            <a:r>
              <a:rPr lang="en-US" sz="1400" b="1" dirty="0" err="1"/>
              <a:t>Intelijen</a:t>
            </a:r>
            <a:r>
              <a:rPr lang="en-US" sz="1400" b="1" dirty="0"/>
              <a:t> dan </a:t>
            </a:r>
            <a:r>
              <a:rPr lang="en-US" sz="1400" b="1" dirty="0" err="1"/>
              <a:t>Dit</a:t>
            </a:r>
            <a:r>
              <a:rPr lang="en-US" sz="1400" b="1" dirty="0"/>
              <a:t> </a:t>
            </a:r>
            <a:r>
              <a:rPr lang="en-US" sz="1400" b="1" dirty="0" err="1"/>
              <a:t>Gakum</a:t>
            </a:r>
            <a:r>
              <a:rPr lang="en-US" sz="1400" b="1" dirty="0"/>
              <a:t> BPOM RI </a:t>
            </a:r>
            <a:r>
              <a:rPr lang="en-US" sz="1400" b="1" dirty="0" err="1"/>
              <a:t>serta</a:t>
            </a:r>
            <a:r>
              <a:rPr lang="en-US" sz="1400" b="1" dirty="0"/>
              <a:t> Balai Besar POM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11125" indent="-111125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2058" name="Picture 10" descr="Otoritas Bandar Udara Wilayah II: Kantor Otoritas Bandar Udara Wilayah II">
            <a:extLst>
              <a:ext uri="{FF2B5EF4-FFF2-40B4-BE49-F238E27FC236}">
                <a16:creationId xmlns:a16="http://schemas.microsoft.com/office/drawing/2014/main" id="{E6A7F438-2158-3608-A1C9-26FFCB777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001" y="3338565"/>
            <a:ext cx="933074" cy="108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TextBox 2050">
            <a:extLst>
              <a:ext uri="{FF2B5EF4-FFF2-40B4-BE49-F238E27FC236}">
                <a16:creationId xmlns:a16="http://schemas.microsoft.com/office/drawing/2014/main" id="{274C7E8A-0339-0624-2C14-2E7EAC02BD21}"/>
              </a:ext>
            </a:extLst>
          </p:cNvPr>
          <p:cNvSpPr txBox="1"/>
          <p:nvPr/>
        </p:nvSpPr>
        <p:spPr>
          <a:xfrm>
            <a:off x="6296501" y="2731177"/>
            <a:ext cx="1370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OTORITAS BANDARA</a:t>
            </a:r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C52179BE-2E29-1E1C-969E-12ED6E34EC97}"/>
              </a:ext>
            </a:extLst>
          </p:cNvPr>
          <p:cNvSpPr/>
          <p:nvPr/>
        </p:nvSpPr>
        <p:spPr>
          <a:xfrm>
            <a:off x="7638704" y="2772660"/>
            <a:ext cx="4263302" cy="1552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pengawasan</a:t>
            </a:r>
            <a:r>
              <a:rPr lang="en-US" sz="1400" dirty="0"/>
              <a:t> orang di Daerah </a:t>
            </a:r>
            <a:r>
              <a:rPr lang="en-US" sz="1400" dirty="0" err="1"/>
              <a:t>Keamanan</a:t>
            </a:r>
            <a:r>
              <a:rPr lang="en-US" sz="1400" dirty="0"/>
              <a:t> </a:t>
            </a:r>
            <a:r>
              <a:rPr lang="en-US" sz="1400" dirty="0" err="1"/>
              <a:t>Terbatas</a:t>
            </a:r>
            <a:r>
              <a:rPr lang="en-US" sz="1400" dirty="0"/>
              <a:t> Terminal </a:t>
            </a:r>
            <a:r>
              <a:rPr lang="en-US" sz="1400" dirty="0" err="1"/>
              <a:t>penumpang</a:t>
            </a:r>
            <a:r>
              <a:rPr lang="en-US" sz="1400" dirty="0"/>
              <a:t> dan Cargo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penertiban</a:t>
            </a:r>
            <a:r>
              <a:rPr lang="en-US" sz="1400" dirty="0"/>
              <a:t> pass </a:t>
            </a:r>
            <a:r>
              <a:rPr lang="en-US" sz="1400" dirty="0" err="1"/>
              <a:t>bandara</a:t>
            </a:r>
            <a:endParaRPr lang="en-US" sz="1400" dirty="0"/>
          </a:p>
          <a:p>
            <a:pPr>
              <a:spcBef>
                <a:spcPts val="300"/>
              </a:spcBef>
            </a:pPr>
            <a:r>
              <a:rPr lang="en-US" sz="1400" b="1" dirty="0"/>
              <a:t>Kantor </a:t>
            </a:r>
            <a:r>
              <a:rPr lang="en-US" sz="1400" b="1" dirty="0" err="1"/>
              <a:t>Otoritas</a:t>
            </a:r>
            <a:r>
              <a:rPr lang="en-US" sz="1400" b="1" dirty="0"/>
              <a:t> Bandara Udara</a:t>
            </a:r>
          </a:p>
        </p:txBody>
      </p:sp>
      <p:pic>
        <p:nvPicPr>
          <p:cNvPr id="2060" name="Picture 12" descr="Kementerian Luar Negeri Republik Indonesia - Wikipedia bahasa Indonesia,  ensiklopedia bebas">
            <a:extLst>
              <a:ext uri="{FF2B5EF4-FFF2-40B4-BE49-F238E27FC236}">
                <a16:creationId xmlns:a16="http://schemas.microsoft.com/office/drawing/2014/main" id="{3F1EFD78-1EED-F914-1A69-119CE807A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887" y="5123294"/>
            <a:ext cx="1098665" cy="109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TextBox 2058">
            <a:extLst>
              <a:ext uri="{FF2B5EF4-FFF2-40B4-BE49-F238E27FC236}">
                <a16:creationId xmlns:a16="http://schemas.microsoft.com/office/drawing/2014/main" id="{3FA4ECC1-EE73-F39B-8D72-C05AF61B629F}"/>
              </a:ext>
            </a:extLst>
          </p:cNvPr>
          <p:cNvSpPr txBox="1"/>
          <p:nvPr/>
        </p:nvSpPr>
        <p:spPr>
          <a:xfrm>
            <a:off x="6367938" y="4826777"/>
            <a:ext cx="1370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KEMENLU</a:t>
            </a: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180A36C-AF5E-BA33-991C-D7027070B495}"/>
              </a:ext>
            </a:extLst>
          </p:cNvPr>
          <p:cNvSpPr/>
          <p:nvPr/>
        </p:nvSpPr>
        <p:spPr>
          <a:xfrm>
            <a:off x="7685806" y="4810462"/>
            <a:ext cx="4263302" cy="1552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senjata</a:t>
            </a:r>
            <a:r>
              <a:rPr lang="en-US" sz="1400" dirty="0"/>
              <a:t> </a:t>
            </a:r>
            <a:r>
              <a:rPr lang="en-US" sz="1400" dirty="0" err="1"/>
              <a:t>api</a:t>
            </a:r>
            <a:r>
              <a:rPr lang="en-US" sz="1400" dirty="0"/>
              <a:t> </a:t>
            </a:r>
            <a:r>
              <a:rPr lang="en-US" sz="1400" dirty="0" err="1"/>
              <a:t>kedatangan</a:t>
            </a:r>
            <a:r>
              <a:rPr lang="en-US" sz="1400" dirty="0"/>
              <a:t>/ </a:t>
            </a:r>
            <a:r>
              <a:rPr lang="en-US" sz="1400" dirty="0" err="1"/>
              <a:t>kepulangan</a:t>
            </a:r>
            <a:r>
              <a:rPr lang="en-US" sz="1400" dirty="0"/>
              <a:t> </a:t>
            </a:r>
            <a:r>
              <a:rPr lang="en-US" sz="1400" dirty="0" err="1"/>
              <a:t>delegasi</a:t>
            </a:r>
            <a:r>
              <a:rPr lang="en-US" sz="1400" dirty="0"/>
              <a:t> </a:t>
            </a:r>
            <a:r>
              <a:rPr lang="en-US" sz="1400" dirty="0" err="1"/>
              <a:t>internasional</a:t>
            </a:r>
            <a:r>
              <a:rPr lang="en-US" sz="1400" dirty="0"/>
              <a:t> VVIP/VIP</a:t>
            </a:r>
          </a:p>
          <a:p>
            <a:pPr marL="111125" indent="-111125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Kerjasama </a:t>
            </a:r>
            <a:r>
              <a:rPr lang="en-US" sz="1400" dirty="0" err="1"/>
              <a:t>pemeriksaan</a:t>
            </a:r>
            <a:r>
              <a:rPr lang="en-US" sz="1400" dirty="0"/>
              <a:t> </a:t>
            </a:r>
            <a:r>
              <a:rPr lang="en-US" sz="1400" dirty="0" err="1"/>
              <a:t>kedatangan</a:t>
            </a:r>
            <a:r>
              <a:rPr lang="en-US" sz="1400" dirty="0"/>
              <a:t> </a:t>
            </a:r>
            <a:r>
              <a:rPr lang="en-US" sz="1400" dirty="0" err="1"/>
              <a:t>repatriasi</a:t>
            </a:r>
            <a:r>
              <a:rPr lang="en-US" sz="1400" dirty="0"/>
              <a:t> dan </a:t>
            </a:r>
            <a:r>
              <a:rPr lang="en-US" sz="1400" dirty="0" err="1"/>
              <a:t>evakuasi</a:t>
            </a:r>
            <a:r>
              <a:rPr lang="en-US" sz="1400" dirty="0"/>
              <a:t> WNI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luar</a:t>
            </a:r>
            <a:r>
              <a:rPr lang="en-US" sz="1400" dirty="0"/>
              <a:t> negeri</a:t>
            </a:r>
          </a:p>
          <a:p>
            <a:pPr>
              <a:spcBef>
                <a:spcPts val="300"/>
              </a:spcBef>
            </a:pPr>
            <a:r>
              <a:rPr lang="en-US" sz="1400" b="1" dirty="0"/>
              <a:t>Kementerian Luar Negeri</a:t>
            </a:r>
          </a:p>
        </p:txBody>
      </p:sp>
    </p:spTree>
    <p:extLst>
      <p:ext uri="{BB962C8B-B14F-4D97-AF65-F5344CB8AC3E}">
        <p14:creationId xmlns:p14="http://schemas.microsoft.com/office/powerpoint/2010/main" val="2941846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Rectangle 6">
            <a:extLst>
              <a:ext uri="{FF2B5EF4-FFF2-40B4-BE49-F238E27FC236}">
                <a16:creationId xmlns:a16="http://schemas.microsoft.com/office/drawing/2014/main" id="{ADBDE621-A139-4F7D-94CD-6CA4277D9B7B}"/>
              </a:ext>
            </a:extLst>
          </p:cNvPr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41314" y="-4842"/>
            <a:ext cx="12192000" cy="775778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Montserrat"/>
                <a:ea typeface="Roboto" panose="02000000000000000000" pitchFamily="2" charset="0"/>
                <a:sym typeface="Montserrat"/>
              </a:rPr>
              <a:t>OUTLINE </a:t>
            </a:r>
            <a:r>
              <a:rPr lang="en-US" sz="3200" b="1" dirty="0">
                <a:solidFill>
                  <a:srgbClr val="FFC000"/>
                </a:solidFill>
                <a:latin typeface="Montserrat"/>
                <a:ea typeface="Roboto" panose="02000000000000000000" pitchFamily="2" charset="0"/>
                <a:sym typeface="Montserrat"/>
              </a:rPr>
              <a:t>MATERI</a:t>
            </a:r>
            <a:r>
              <a:rPr lang="en-US" sz="32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PENGAWASAN</a:t>
            </a:r>
            <a:endParaRPr lang="en-US" sz="3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6476EE-9FD2-4CEA-A6D9-0AD39ADF3D03}"/>
              </a:ext>
            </a:extLst>
          </p:cNvPr>
          <p:cNvSpPr txBox="1"/>
          <p:nvPr/>
        </p:nvSpPr>
        <p:spPr>
          <a:xfrm>
            <a:off x="0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hlinkClick r:id="rId3"/>
              </a:rPr>
              <a:t>www.free-powerpoint-templates-design.com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000" name="TextBox 999">
            <a:extLst>
              <a:ext uri="{FF2B5EF4-FFF2-40B4-BE49-F238E27FC236}">
                <a16:creationId xmlns:a16="http://schemas.microsoft.com/office/drawing/2014/main" id="{87DCFAC5-3428-4C78-B8DD-48FF463B3591}"/>
              </a:ext>
            </a:extLst>
          </p:cNvPr>
          <p:cNvSpPr txBox="1"/>
          <p:nvPr/>
        </p:nvSpPr>
        <p:spPr>
          <a:xfrm>
            <a:off x="1885977" y="4904968"/>
            <a:ext cx="283371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  <a:latin typeface="Arial Black" panose="020B0A04020102020204" pitchFamily="34" charset="0"/>
              </a:rPr>
              <a:t>UNIT INTELIJEN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C2E693-0A94-E0D1-1D7D-06D55FDE3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3420" y="25170"/>
            <a:ext cx="1577851" cy="7987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F882B70-D241-1913-81F6-33DD5A6276E0}"/>
              </a:ext>
            </a:extLst>
          </p:cNvPr>
          <p:cNvSpPr txBox="1"/>
          <p:nvPr/>
        </p:nvSpPr>
        <p:spPr>
          <a:xfrm>
            <a:off x="432683" y="3212584"/>
            <a:ext cx="2966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UNIT PENINDAKAN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1D4296-2CDA-C9A8-F55D-BFC27FE0F472}"/>
              </a:ext>
            </a:extLst>
          </p:cNvPr>
          <p:cNvSpPr txBox="1"/>
          <p:nvPr/>
        </p:nvSpPr>
        <p:spPr>
          <a:xfrm>
            <a:off x="4999186" y="1277789"/>
            <a:ext cx="2966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UNIT SARANA OPERASI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51C5DB-1A69-CDAA-3C3F-E8F82755D3E8}"/>
              </a:ext>
            </a:extLst>
          </p:cNvPr>
          <p:cNvSpPr txBox="1"/>
          <p:nvPr/>
        </p:nvSpPr>
        <p:spPr>
          <a:xfrm>
            <a:off x="811018" y="1593982"/>
            <a:ext cx="2966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UNIT PENYIDIKAN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6CE813-4608-A9AB-36B0-45CF8254642A}"/>
              </a:ext>
            </a:extLst>
          </p:cNvPr>
          <p:cNvSpPr txBox="1"/>
          <p:nvPr/>
        </p:nvSpPr>
        <p:spPr>
          <a:xfrm>
            <a:off x="6454492" y="2227592"/>
            <a:ext cx="2966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UNIT NARKOTIKA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EB3146-0817-C1A9-6C99-9EE4714EF84C}"/>
              </a:ext>
            </a:extLst>
          </p:cNvPr>
          <p:cNvSpPr txBox="1"/>
          <p:nvPr/>
        </p:nvSpPr>
        <p:spPr>
          <a:xfrm>
            <a:off x="7422971" y="5134955"/>
            <a:ext cx="2966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UNIT PATROLI LAUT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05D8A7-E6DE-DDF0-8F67-64297A66AE60}"/>
              </a:ext>
            </a:extLst>
          </p:cNvPr>
          <p:cNvSpPr txBox="1"/>
          <p:nvPr/>
        </p:nvSpPr>
        <p:spPr>
          <a:xfrm>
            <a:off x="8122064" y="3389488"/>
            <a:ext cx="29663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UNIT KEJAHATAN LINTAS NEGARA</a:t>
            </a:r>
          </a:p>
        </p:txBody>
      </p:sp>
      <p:grpSp>
        <p:nvGrpSpPr>
          <p:cNvPr id="29" name="그룹 4">
            <a:extLst>
              <a:ext uri="{FF2B5EF4-FFF2-40B4-BE49-F238E27FC236}">
                <a16:creationId xmlns:a16="http://schemas.microsoft.com/office/drawing/2014/main" id="{F4AC01B9-4328-8B19-E9C4-563693319318}"/>
              </a:ext>
            </a:extLst>
          </p:cNvPr>
          <p:cNvGrpSpPr/>
          <p:nvPr/>
        </p:nvGrpSpPr>
        <p:grpSpPr>
          <a:xfrm rot="11435490" flipV="1">
            <a:off x="3677574" y="3813518"/>
            <a:ext cx="3669690" cy="1559448"/>
            <a:chOff x="1682410" y="2217893"/>
            <a:chExt cx="2019261" cy="852379"/>
          </a:xfrm>
          <a:solidFill>
            <a:schemeClr val="accent4">
              <a:lumMod val="60000"/>
              <a:lumOff val="40000"/>
            </a:schemeClr>
          </a:solidFill>
        </p:grpSpPr>
        <p:grpSp>
          <p:nvGrpSpPr>
            <p:cNvPr id="30" name="그룹 5">
              <a:extLst>
                <a:ext uri="{FF2B5EF4-FFF2-40B4-BE49-F238E27FC236}">
                  <a16:creationId xmlns:a16="http://schemas.microsoft.com/office/drawing/2014/main" id="{EFE812E5-47E6-AB7A-FB22-B90E97875BBE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1FF4F017-3545-329C-6A77-CAAAD15241D6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Freeform 19">
                <a:extLst>
                  <a:ext uri="{FF2B5EF4-FFF2-40B4-BE49-F238E27FC236}">
                    <a16:creationId xmlns:a16="http://schemas.microsoft.com/office/drawing/2014/main" id="{F4AFCA3C-77F8-BC5D-458C-B1F8BC0EE9D3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1" name="직사각형 6">
              <a:extLst>
                <a:ext uri="{FF2B5EF4-FFF2-40B4-BE49-F238E27FC236}">
                  <a16:creationId xmlns:a16="http://schemas.microsoft.com/office/drawing/2014/main" id="{E977F48C-82C5-0100-2DAC-A4AABBA50693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grpFill/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4" name="Graphic 2842">
            <a:extLst>
              <a:ext uri="{FF2B5EF4-FFF2-40B4-BE49-F238E27FC236}">
                <a16:creationId xmlns:a16="http://schemas.microsoft.com/office/drawing/2014/main" id="{CCFD4789-9946-7309-38B0-CAA386F6DC5C}"/>
              </a:ext>
            </a:extLst>
          </p:cNvPr>
          <p:cNvSpPr/>
          <p:nvPr/>
        </p:nvSpPr>
        <p:spPr>
          <a:xfrm rot="782673" flipH="1">
            <a:off x="3914438" y="2950741"/>
            <a:ext cx="3886231" cy="1658452"/>
          </a:xfrm>
          <a:custGeom>
            <a:avLst/>
            <a:gdLst>
              <a:gd name="connsiteX0" fmla="*/ 3012987 w 4486275"/>
              <a:gd name="connsiteY0" fmla="*/ 863038 h 1971675"/>
              <a:gd name="connsiteX1" fmla="*/ 3072995 w 4486275"/>
              <a:gd name="connsiteY1" fmla="*/ 730641 h 1971675"/>
              <a:gd name="connsiteX2" fmla="*/ 3205393 w 4486275"/>
              <a:gd name="connsiteY2" fmla="*/ 790648 h 1971675"/>
              <a:gd name="connsiteX3" fmla="*/ 3255875 w 4486275"/>
              <a:gd name="connsiteY3" fmla="*/ 724926 h 1971675"/>
              <a:gd name="connsiteX4" fmla="*/ 3292070 w 4486275"/>
              <a:gd name="connsiteY4" fmla="*/ 707781 h 1971675"/>
              <a:gd name="connsiteX5" fmla="*/ 3418753 w 4486275"/>
              <a:gd name="connsiteY5" fmla="*/ 725878 h 1971675"/>
              <a:gd name="connsiteX6" fmla="*/ 3242540 w 4486275"/>
              <a:gd name="connsiteY6" fmla="*/ 507756 h 1971675"/>
              <a:gd name="connsiteX7" fmla="*/ 3253970 w 4486275"/>
              <a:gd name="connsiteY7" fmla="*/ 229626 h 1971675"/>
              <a:gd name="connsiteX8" fmla="*/ 3601632 w 4486275"/>
              <a:gd name="connsiteY8" fmla="*/ 73 h 1971675"/>
              <a:gd name="connsiteX9" fmla="*/ 3857855 w 4486275"/>
              <a:gd name="connsiteY9" fmla="*/ 96276 h 1971675"/>
              <a:gd name="connsiteX10" fmla="*/ 3985490 w 4486275"/>
              <a:gd name="connsiteY10" fmla="*/ 332496 h 1971675"/>
              <a:gd name="connsiteX11" fmla="*/ 4376968 w 4486275"/>
              <a:gd name="connsiteY11" fmla="*/ 371548 h 1971675"/>
              <a:gd name="connsiteX12" fmla="*/ 4475075 w 4486275"/>
              <a:gd name="connsiteY12" fmla="*/ 708733 h 1971675"/>
              <a:gd name="connsiteX13" fmla="*/ 4173132 w 4486275"/>
              <a:gd name="connsiteY13" fmla="*/ 952573 h 1971675"/>
              <a:gd name="connsiteX14" fmla="*/ 4168370 w 4486275"/>
              <a:gd name="connsiteY14" fmla="*/ 1303094 h 1971675"/>
              <a:gd name="connsiteX15" fmla="*/ 4009303 w 4486275"/>
              <a:gd name="connsiteY15" fmla="*/ 1464066 h 1971675"/>
              <a:gd name="connsiteX16" fmla="*/ 3595918 w 4486275"/>
              <a:gd name="connsiteY16" fmla="*/ 1429776 h 1971675"/>
              <a:gd name="connsiteX17" fmla="*/ 3481618 w 4486275"/>
              <a:gd name="connsiteY17" fmla="*/ 945906 h 1971675"/>
              <a:gd name="connsiteX18" fmla="*/ 3471140 w 4486275"/>
              <a:gd name="connsiteY18" fmla="*/ 935428 h 1971675"/>
              <a:gd name="connsiteX19" fmla="*/ 3394940 w 4486275"/>
              <a:gd name="connsiteY19" fmla="*/ 1024963 h 1971675"/>
              <a:gd name="connsiteX20" fmla="*/ 3344457 w 4486275"/>
              <a:gd name="connsiteY20" fmla="*/ 1035441 h 1971675"/>
              <a:gd name="connsiteX21" fmla="*/ 3276830 w 4486275"/>
              <a:gd name="connsiteY21" fmla="*/ 1006866 h 1971675"/>
              <a:gd name="connsiteX22" fmla="*/ 3250160 w 4486275"/>
              <a:gd name="connsiteY22" fmla="*/ 1092591 h 1971675"/>
              <a:gd name="connsiteX23" fmla="*/ 3194915 w 4486275"/>
              <a:gd name="connsiteY23" fmla="*/ 1128786 h 1971675"/>
              <a:gd name="connsiteX24" fmla="*/ 3071090 w 4486275"/>
              <a:gd name="connsiteY24" fmla="*/ 1054491 h 1971675"/>
              <a:gd name="connsiteX25" fmla="*/ 274550 w 4486275"/>
              <a:gd name="connsiteY25" fmla="*/ 1914598 h 1971675"/>
              <a:gd name="connsiteX26" fmla="*/ 250737 w 4486275"/>
              <a:gd name="connsiteY26" fmla="*/ 1868878 h 1971675"/>
              <a:gd name="connsiteX27" fmla="*/ 44045 w 4486275"/>
              <a:gd name="connsiteY27" fmla="*/ 1942221 h 1971675"/>
              <a:gd name="connsiteX28" fmla="*/ 14517 w 4486275"/>
              <a:gd name="connsiteY28" fmla="*/ 1794583 h 1971675"/>
              <a:gd name="connsiteX29" fmla="*/ 104052 w 4486275"/>
              <a:gd name="connsiteY29" fmla="*/ 1730766 h 1971675"/>
              <a:gd name="connsiteX30" fmla="*/ 217400 w 4486275"/>
              <a:gd name="connsiteY30" fmla="*/ 1754578 h 1971675"/>
              <a:gd name="connsiteX31" fmla="*/ 211685 w 4486275"/>
              <a:gd name="connsiteY31" fmla="*/ 1711716 h 1971675"/>
              <a:gd name="connsiteX32" fmla="*/ 462192 w 4486275"/>
              <a:gd name="connsiteY32" fmla="*/ 1632658 h 1971675"/>
              <a:gd name="connsiteX33" fmla="*/ 442190 w 4486275"/>
              <a:gd name="connsiteY33" fmla="*/ 1556458 h 1971675"/>
              <a:gd name="connsiteX34" fmla="*/ 174537 w 4486275"/>
              <a:gd name="connsiteY34" fmla="*/ 1637421 h 1971675"/>
              <a:gd name="connsiteX35" fmla="*/ 140247 w 4486275"/>
              <a:gd name="connsiteY35" fmla="*/ 1526931 h 1971675"/>
              <a:gd name="connsiteX36" fmla="*/ 159297 w 4486275"/>
              <a:gd name="connsiteY36" fmla="*/ 1486926 h 1971675"/>
              <a:gd name="connsiteX37" fmla="*/ 176442 w 4486275"/>
              <a:gd name="connsiteY37" fmla="*/ 1405011 h 1971675"/>
              <a:gd name="connsiteX38" fmla="*/ 101195 w 4486275"/>
              <a:gd name="connsiteY38" fmla="*/ 1405011 h 1971675"/>
              <a:gd name="connsiteX39" fmla="*/ 11660 w 4486275"/>
              <a:gd name="connsiteY39" fmla="*/ 1101163 h 1971675"/>
              <a:gd name="connsiteX40" fmla="*/ 242165 w 4486275"/>
              <a:gd name="connsiteY40" fmla="*/ 1027821 h 1971675"/>
              <a:gd name="connsiteX41" fmla="*/ 277407 w 4486275"/>
              <a:gd name="connsiteY41" fmla="*/ 1136406 h 1971675"/>
              <a:gd name="connsiteX42" fmla="*/ 300267 w 4486275"/>
              <a:gd name="connsiteY42" fmla="*/ 1217369 h 1971675"/>
              <a:gd name="connsiteX43" fmla="*/ 337415 w 4486275"/>
              <a:gd name="connsiteY43" fmla="*/ 1241181 h 1971675"/>
              <a:gd name="connsiteX44" fmla="*/ 415520 w 4486275"/>
              <a:gd name="connsiteY44" fmla="*/ 1215463 h 1971675"/>
              <a:gd name="connsiteX45" fmla="*/ 353607 w 4486275"/>
              <a:gd name="connsiteY45" fmla="*/ 998293 h 1971675"/>
              <a:gd name="connsiteX46" fmla="*/ 538392 w 4486275"/>
              <a:gd name="connsiteY46" fmla="*/ 939238 h 1971675"/>
              <a:gd name="connsiteX47" fmla="*/ 605067 w 4486275"/>
              <a:gd name="connsiteY47" fmla="*/ 1158313 h 1971675"/>
              <a:gd name="connsiteX48" fmla="*/ 711747 w 4486275"/>
              <a:gd name="connsiteY48" fmla="*/ 1124976 h 1971675"/>
              <a:gd name="connsiteX49" fmla="*/ 644120 w 4486275"/>
              <a:gd name="connsiteY49" fmla="*/ 907806 h 1971675"/>
              <a:gd name="connsiteX50" fmla="*/ 879387 w 4486275"/>
              <a:gd name="connsiteY50" fmla="*/ 837321 h 1971675"/>
              <a:gd name="connsiteX51" fmla="*/ 969875 w 4486275"/>
              <a:gd name="connsiteY51" fmla="*/ 1137359 h 1971675"/>
              <a:gd name="connsiteX52" fmla="*/ 925107 w 4486275"/>
              <a:gd name="connsiteY52" fmla="*/ 1238323 h 1971675"/>
              <a:gd name="connsiteX53" fmla="*/ 1029882 w 4486275"/>
              <a:gd name="connsiteY53" fmla="*/ 1331669 h 1971675"/>
              <a:gd name="connsiteX54" fmla="*/ 1040360 w 4486275"/>
              <a:gd name="connsiteY54" fmla="*/ 1372626 h 1971675"/>
              <a:gd name="connsiteX55" fmla="*/ 823190 w 4486275"/>
              <a:gd name="connsiteY55" fmla="*/ 1438348 h 1971675"/>
              <a:gd name="connsiteX56" fmla="*/ 788900 w 4486275"/>
              <a:gd name="connsiteY56" fmla="*/ 1508833 h 1971675"/>
              <a:gd name="connsiteX57" fmla="*/ 798425 w 4486275"/>
              <a:gd name="connsiteY57" fmla="*/ 1532646 h 1971675"/>
              <a:gd name="connsiteX58" fmla="*/ 3012987 w 4486275"/>
              <a:gd name="connsiteY58" fmla="*/ 863038 h 1971675"/>
              <a:gd name="connsiteX59" fmla="*/ 3714028 w 4486275"/>
              <a:gd name="connsiteY59" fmla="*/ 828748 h 1971675"/>
              <a:gd name="connsiteX60" fmla="*/ 3725457 w 4486275"/>
              <a:gd name="connsiteY60" fmla="*/ 868753 h 1971675"/>
              <a:gd name="connsiteX61" fmla="*/ 3709265 w 4486275"/>
              <a:gd name="connsiteY61" fmla="*/ 910663 h 1971675"/>
              <a:gd name="connsiteX62" fmla="*/ 3602585 w 4486275"/>
              <a:gd name="connsiteY62" fmla="*/ 1213559 h 1971675"/>
              <a:gd name="connsiteX63" fmla="*/ 3896907 w 4486275"/>
              <a:gd name="connsiteY63" fmla="*/ 1357386 h 1971675"/>
              <a:gd name="connsiteX64" fmla="*/ 4068357 w 4486275"/>
              <a:gd name="connsiteY64" fmla="*/ 1174506 h 1971675"/>
              <a:gd name="connsiteX65" fmla="*/ 3978822 w 4486275"/>
              <a:gd name="connsiteY65" fmla="*/ 928761 h 1971675"/>
              <a:gd name="connsiteX66" fmla="*/ 3941675 w 4486275"/>
              <a:gd name="connsiteY66" fmla="*/ 900186 h 1971675"/>
              <a:gd name="connsiteX67" fmla="*/ 3986443 w 4486275"/>
              <a:gd name="connsiteY67" fmla="*/ 825891 h 1971675"/>
              <a:gd name="connsiteX68" fmla="*/ 4033115 w 4486275"/>
              <a:gd name="connsiteY68" fmla="*/ 757311 h 1971675"/>
              <a:gd name="connsiteX69" fmla="*/ 4308388 w 4486275"/>
              <a:gd name="connsiteY69" fmla="*/ 728736 h 1971675"/>
              <a:gd name="connsiteX70" fmla="*/ 4261715 w 4486275"/>
              <a:gd name="connsiteY70" fmla="*/ 464893 h 1971675"/>
              <a:gd name="connsiteX71" fmla="*/ 3975012 w 4486275"/>
              <a:gd name="connsiteY71" fmla="*/ 575383 h 1971675"/>
              <a:gd name="connsiteX72" fmla="*/ 3898812 w 4486275"/>
              <a:gd name="connsiteY72" fmla="*/ 541093 h 1971675"/>
              <a:gd name="connsiteX73" fmla="*/ 3819755 w 4486275"/>
              <a:gd name="connsiteY73" fmla="*/ 504898 h 1971675"/>
              <a:gd name="connsiteX74" fmla="*/ 3838805 w 4486275"/>
              <a:gd name="connsiteY74" fmla="*/ 307731 h 1971675"/>
              <a:gd name="connsiteX75" fmla="*/ 3445422 w 4486275"/>
              <a:gd name="connsiteY75" fmla="*/ 201051 h 1971675"/>
              <a:gd name="connsiteX76" fmla="*/ 3376843 w 4486275"/>
              <a:gd name="connsiteY76" fmla="*/ 471561 h 1971675"/>
              <a:gd name="connsiteX77" fmla="*/ 3620682 w 4486275"/>
              <a:gd name="connsiteY77" fmla="*/ 629676 h 1971675"/>
              <a:gd name="connsiteX78" fmla="*/ 3658782 w 4486275"/>
              <a:gd name="connsiteY78" fmla="*/ 654441 h 1971675"/>
              <a:gd name="connsiteX79" fmla="*/ 3675928 w 4486275"/>
              <a:gd name="connsiteY79" fmla="*/ 682063 h 1971675"/>
              <a:gd name="connsiteX80" fmla="*/ 3695930 w 4486275"/>
              <a:gd name="connsiteY80" fmla="*/ 657298 h 1971675"/>
              <a:gd name="connsiteX81" fmla="*/ 3841662 w 4486275"/>
              <a:gd name="connsiteY81" fmla="*/ 630628 h 1971675"/>
              <a:gd name="connsiteX82" fmla="*/ 3885478 w 4486275"/>
              <a:gd name="connsiteY82" fmla="*/ 795411 h 1971675"/>
              <a:gd name="connsiteX83" fmla="*/ 3753080 w 4486275"/>
              <a:gd name="connsiteY83" fmla="*/ 845893 h 1971675"/>
              <a:gd name="connsiteX84" fmla="*/ 3714028 w 4486275"/>
              <a:gd name="connsiteY84" fmla="*/ 828748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486275" h="1971675">
                <a:moveTo>
                  <a:pt x="3012987" y="863038"/>
                </a:moveTo>
                <a:cubicBezTo>
                  <a:pt x="3012035" y="783028"/>
                  <a:pt x="3029180" y="744928"/>
                  <a:pt x="3072995" y="730641"/>
                </a:cubicBezTo>
                <a:cubicBezTo>
                  <a:pt x="3116810" y="717306"/>
                  <a:pt x="3164435" y="724926"/>
                  <a:pt x="3205393" y="790648"/>
                </a:cubicBezTo>
                <a:cubicBezTo>
                  <a:pt x="3222537" y="767788"/>
                  <a:pt x="3236825" y="744928"/>
                  <a:pt x="3255875" y="724926"/>
                </a:cubicBezTo>
                <a:cubicBezTo>
                  <a:pt x="3264447" y="715401"/>
                  <a:pt x="3280640" y="706828"/>
                  <a:pt x="3292070" y="707781"/>
                </a:cubicBezTo>
                <a:cubicBezTo>
                  <a:pt x="3333980" y="712543"/>
                  <a:pt x="3374937" y="721116"/>
                  <a:pt x="3418753" y="725878"/>
                </a:cubicBezTo>
                <a:cubicBezTo>
                  <a:pt x="3337790" y="669681"/>
                  <a:pt x="3273020" y="603958"/>
                  <a:pt x="3242540" y="507756"/>
                </a:cubicBezTo>
                <a:cubicBezTo>
                  <a:pt x="3212060" y="412506"/>
                  <a:pt x="3214918" y="320113"/>
                  <a:pt x="3253970" y="229626"/>
                </a:cubicBezTo>
                <a:cubicBezTo>
                  <a:pt x="3313978" y="87703"/>
                  <a:pt x="3450185" y="2931"/>
                  <a:pt x="3601632" y="73"/>
                </a:cubicBezTo>
                <a:cubicBezTo>
                  <a:pt x="3698787" y="-1832"/>
                  <a:pt x="3784512" y="33411"/>
                  <a:pt x="3857855" y="96276"/>
                </a:cubicBezTo>
                <a:cubicBezTo>
                  <a:pt x="3930245" y="158188"/>
                  <a:pt x="3969297" y="239151"/>
                  <a:pt x="3985490" y="332496"/>
                </a:cubicBezTo>
                <a:cubicBezTo>
                  <a:pt x="4127412" y="261058"/>
                  <a:pt x="4259810" y="268678"/>
                  <a:pt x="4376968" y="371548"/>
                </a:cubicBezTo>
                <a:cubicBezTo>
                  <a:pt x="4478885" y="461083"/>
                  <a:pt x="4513175" y="578241"/>
                  <a:pt x="4475075" y="708733"/>
                </a:cubicBezTo>
                <a:cubicBezTo>
                  <a:pt x="4433165" y="855418"/>
                  <a:pt x="4328390" y="932571"/>
                  <a:pt x="4173132" y="952573"/>
                </a:cubicBezTo>
                <a:cubicBezTo>
                  <a:pt x="4228378" y="1070684"/>
                  <a:pt x="4224568" y="1188794"/>
                  <a:pt x="4168370" y="1303094"/>
                </a:cubicBezTo>
                <a:cubicBezTo>
                  <a:pt x="4134080" y="1372626"/>
                  <a:pt x="4075978" y="1425014"/>
                  <a:pt x="4009303" y="1464066"/>
                </a:cubicBezTo>
                <a:cubicBezTo>
                  <a:pt x="3891193" y="1533598"/>
                  <a:pt x="3705455" y="1517406"/>
                  <a:pt x="3595918" y="1429776"/>
                </a:cubicBezTo>
                <a:cubicBezTo>
                  <a:pt x="3472093" y="1330716"/>
                  <a:pt x="3392082" y="1164028"/>
                  <a:pt x="3481618" y="945906"/>
                </a:cubicBezTo>
                <a:cubicBezTo>
                  <a:pt x="3477807" y="942096"/>
                  <a:pt x="3474950" y="938286"/>
                  <a:pt x="3471140" y="935428"/>
                </a:cubicBezTo>
                <a:cubicBezTo>
                  <a:pt x="3445422" y="964956"/>
                  <a:pt x="3419705" y="995436"/>
                  <a:pt x="3394940" y="1024963"/>
                </a:cubicBezTo>
                <a:cubicBezTo>
                  <a:pt x="3380653" y="1042108"/>
                  <a:pt x="3366365" y="1048776"/>
                  <a:pt x="3344457" y="1035441"/>
                </a:cubicBezTo>
                <a:cubicBezTo>
                  <a:pt x="3321597" y="1022106"/>
                  <a:pt x="3295880" y="1014486"/>
                  <a:pt x="3276830" y="1006866"/>
                </a:cubicBezTo>
                <a:cubicBezTo>
                  <a:pt x="3268257" y="1038298"/>
                  <a:pt x="3265400" y="1068778"/>
                  <a:pt x="3250160" y="1092591"/>
                </a:cubicBezTo>
                <a:cubicBezTo>
                  <a:pt x="3239682" y="1109736"/>
                  <a:pt x="3215870" y="1122119"/>
                  <a:pt x="3194915" y="1128786"/>
                </a:cubicBezTo>
                <a:cubicBezTo>
                  <a:pt x="3150147" y="1144978"/>
                  <a:pt x="3111095" y="1120213"/>
                  <a:pt x="3071090" y="1054491"/>
                </a:cubicBezTo>
                <a:cubicBezTo>
                  <a:pt x="2140497" y="1340241"/>
                  <a:pt x="1209905" y="1626944"/>
                  <a:pt x="274550" y="1914598"/>
                </a:cubicBezTo>
                <a:cubicBezTo>
                  <a:pt x="267882" y="1902216"/>
                  <a:pt x="261215" y="1888881"/>
                  <a:pt x="250737" y="1868878"/>
                </a:cubicBezTo>
                <a:cubicBezTo>
                  <a:pt x="202160" y="1959366"/>
                  <a:pt x="139295" y="2007944"/>
                  <a:pt x="44045" y="1942221"/>
                </a:cubicBezTo>
                <a:cubicBezTo>
                  <a:pt x="-3580" y="1908883"/>
                  <a:pt x="-11200" y="1847923"/>
                  <a:pt x="14517" y="1794583"/>
                </a:cubicBezTo>
                <a:cubicBezTo>
                  <a:pt x="33567" y="1756483"/>
                  <a:pt x="65000" y="1731719"/>
                  <a:pt x="104052" y="1730766"/>
                </a:cubicBezTo>
                <a:cubicBezTo>
                  <a:pt x="140247" y="1729814"/>
                  <a:pt x="177395" y="1746006"/>
                  <a:pt x="217400" y="1754578"/>
                </a:cubicBezTo>
                <a:cubicBezTo>
                  <a:pt x="215495" y="1743148"/>
                  <a:pt x="214542" y="1730766"/>
                  <a:pt x="211685" y="1711716"/>
                </a:cubicBezTo>
                <a:cubicBezTo>
                  <a:pt x="292647" y="1685998"/>
                  <a:pt x="375515" y="1660281"/>
                  <a:pt x="462192" y="1632658"/>
                </a:cubicBezTo>
                <a:cubicBezTo>
                  <a:pt x="456477" y="1609798"/>
                  <a:pt x="449810" y="1585986"/>
                  <a:pt x="442190" y="1556458"/>
                </a:cubicBezTo>
                <a:cubicBezTo>
                  <a:pt x="352655" y="1583128"/>
                  <a:pt x="264072" y="1609798"/>
                  <a:pt x="174537" y="1637421"/>
                </a:cubicBezTo>
                <a:cubicBezTo>
                  <a:pt x="162155" y="1599321"/>
                  <a:pt x="147867" y="1564078"/>
                  <a:pt x="140247" y="1526931"/>
                </a:cubicBezTo>
                <a:cubicBezTo>
                  <a:pt x="137390" y="1515501"/>
                  <a:pt x="147867" y="1493594"/>
                  <a:pt x="159297" y="1486926"/>
                </a:cubicBezTo>
                <a:cubicBezTo>
                  <a:pt x="192635" y="1466923"/>
                  <a:pt x="209780" y="1445969"/>
                  <a:pt x="176442" y="1405011"/>
                </a:cubicBezTo>
                <a:cubicBezTo>
                  <a:pt x="157392" y="1405011"/>
                  <a:pt x="129770" y="1405011"/>
                  <a:pt x="101195" y="1405011"/>
                </a:cubicBezTo>
                <a:cubicBezTo>
                  <a:pt x="70715" y="1303094"/>
                  <a:pt x="42140" y="1204986"/>
                  <a:pt x="11660" y="1101163"/>
                </a:cubicBezTo>
                <a:cubicBezTo>
                  <a:pt x="86907" y="1077351"/>
                  <a:pt x="161202" y="1053538"/>
                  <a:pt x="242165" y="1027821"/>
                </a:cubicBezTo>
                <a:cubicBezTo>
                  <a:pt x="254547" y="1065921"/>
                  <a:pt x="265977" y="1101163"/>
                  <a:pt x="277407" y="1136406"/>
                </a:cubicBezTo>
                <a:cubicBezTo>
                  <a:pt x="285980" y="1163076"/>
                  <a:pt x="293600" y="1189746"/>
                  <a:pt x="300267" y="1217369"/>
                </a:cubicBezTo>
                <a:cubicBezTo>
                  <a:pt x="305030" y="1239276"/>
                  <a:pt x="317412" y="1246896"/>
                  <a:pt x="337415" y="1241181"/>
                </a:cubicBezTo>
                <a:cubicBezTo>
                  <a:pt x="363132" y="1233561"/>
                  <a:pt x="387897" y="1224036"/>
                  <a:pt x="415520" y="1215463"/>
                </a:cubicBezTo>
                <a:cubicBezTo>
                  <a:pt x="395517" y="1143073"/>
                  <a:pt x="375515" y="1073541"/>
                  <a:pt x="353607" y="998293"/>
                </a:cubicBezTo>
                <a:cubicBezTo>
                  <a:pt x="414567" y="979243"/>
                  <a:pt x="475527" y="959241"/>
                  <a:pt x="538392" y="939238"/>
                </a:cubicBezTo>
                <a:cubicBezTo>
                  <a:pt x="561252" y="1015438"/>
                  <a:pt x="583160" y="1085923"/>
                  <a:pt x="605067" y="1158313"/>
                </a:cubicBezTo>
                <a:cubicBezTo>
                  <a:pt x="639357" y="1147836"/>
                  <a:pt x="672695" y="1137359"/>
                  <a:pt x="711747" y="1124976"/>
                </a:cubicBezTo>
                <a:cubicBezTo>
                  <a:pt x="688887" y="1051634"/>
                  <a:pt x="666980" y="981148"/>
                  <a:pt x="644120" y="907806"/>
                </a:cubicBezTo>
                <a:cubicBezTo>
                  <a:pt x="722225" y="884946"/>
                  <a:pt x="799377" y="862086"/>
                  <a:pt x="879387" y="837321"/>
                </a:cubicBezTo>
                <a:cubicBezTo>
                  <a:pt x="909867" y="938286"/>
                  <a:pt x="939395" y="1036393"/>
                  <a:pt x="969875" y="1137359"/>
                </a:cubicBezTo>
                <a:cubicBezTo>
                  <a:pt x="939395" y="1164028"/>
                  <a:pt x="883197" y="1180221"/>
                  <a:pt x="925107" y="1238323"/>
                </a:cubicBezTo>
                <a:cubicBezTo>
                  <a:pt x="1000355" y="1241181"/>
                  <a:pt x="1000355" y="1241181"/>
                  <a:pt x="1029882" y="1331669"/>
                </a:cubicBezTo>
                <a:cubicBezTo>
                  <a:pt x="1033692" y="1344051"/>
                  <a:pt x="1036550" y="1357386"/>
                  <a:pt x="1040360" y="1372626"/>
                </a:cubicBezTo>
                <a:cubicBezTo>
                  <a:pt x="967970" y="1395486"/>
                  <a:pt x="896532" y="1420251"/>
                  <a:pt x="823190" y="1438348"/>
                </a:cubicBezTo>
                <a:cubicBezTo>
                  <a:pt x="779375" y="1449778"/>
                  <a:pt x="771755" y="1471686"/>
                  <a:pt x="788900" y="1508833"/>
                </a:cubicBezTo>
                <a:cubicBezTo>
                  <a:pt x="791757" y="1514548"/>
                  <a:pt x="793662" y="1521216"/>
                  <a:pt x="798425" y="1532646"/>
                </a:cubicBezTo>
                <a:cubicBezTo>
                  <a:pt x="1537565" y="1308808"/>
                  <a:pt x="2274800" y="1085923"/>
                  <a:pt x="3012987" y="863038"/>
                </a:cubicBezTo>
                <a:close/>
                <a:moveTo>
                  <a:pt x="3714028" y="828748"/>
                </a:moveTo>
                <a:cubicBezTo>
                  <a:pt x="3719743" y="848751"/>
                  <a:pt x="3720695" y="859228"/>
                  <a:pt x="3725457" y="868753"/>
                </a:cubicBezTo>
                <a:cubicBezTo>
                  <a:pt x="3734030" y="888756"/>
                  <a:pt x="3734030" y="898281"/>
                  <a:pt x="3709265" y="910663"/>
                </a:cubicBezTo>
                <a:cubicBezTo>
                  <a:pt x="3603537" y="965908"/>
                  <a:pt x="3554007" y="1103069"/>
                  <a:pt x="3602585" y="1213559"/>
                </a:cubicBezTo>
                <a:cubicBezTo>
                  <a:pt x="3657830" y="1339289"/>
                  <a:pt x="3774035" y="1391676"/>
                  <a:pt x="3896907" y="1357386"/>
                </a:cubicBezTo>
                <a:cubicBezTo>
                  <a:pt x="3987395" y="1331669"/>
                  <a:pt x="4049307" y="1268803"/>
                  <a:pt x="4068357" y="1174506"/>
                </a:cubicBezTo>
                <a:cubicBezTo>
                  <a:pt x="4088360" y="1076398"/>
                  <a:pt x="4057880" y="992578"/>
                  <a:pt x="3978822" y="928761"/>
                </a:cubicBezTo>
                <a:cubicBezTo>
                  <a:pt x="3966440" y="919236"/>
                  <a:pt x="3954057" y="909711"/>
                  <a:pt x="3941675" y="900186"/>
                </a:cubicBezTo>
                <a:cubicBezTo>
                  <a:pt x="3957868" y="873516"/>
                  <a:pt x="3971203" y="848751"/>
                  <a:pt x="3986443" y="825891"/>
                </a:cubicBezTo>
                <a:cubicBezTo>
                  <a:pt x="4001682" y="803031"/>
                  <a:pt x="4016922" y="780171"/>
                  <a:pt x="4033115" y="757311"/>
                </a:cubicBezTo>
                <a:cubicBezTo>
                  <a:pt x="4140747" y="838273"/>
                  <a:pt x="4257905" y="802078"/>
                  <a:pt x="4308388" y="728736"/>
                </a:cubicBezTo>
                <a:cubicBezTo>
                  <a:pt x="4372205" y="634438"/>
                  <a:pt x="4350298" y="519186"/>
                  <a:pt x="4261715" y="464893"/>
                </a:cubicBezTo>
                <a:cubicBezTo>
                  <a:pt x="4151225" y="397266"/>
                  <a:pt x="4052165" y="435366"/>
                  <a:pt x="3975012" y="575383"/>
                </a:cubicBezTo>
                <a:cubicBezTo>
                  <a:pt x="3949295" y="563953"/>
                  <a:pt x="3923578" y="553476"/>
                  <a:pt x="3898812" y="541093"/>
                </a:cubicBezTo>
                <a:cubicBezTo>
                  <a:pt x="3872143" y="528711"/>
                  <a:pt x="3846425" y="516328"/>
                  <a:pt x="3819755" y="504898"/>
                </a:cubicBezTo>
                <a:cubicBezTo>
                  <a:pt x="3853093" y="419173"/>
                  <a:pt x="3857855" y="361071"/>
                  <a:pt x="3838805" y="307731"/>
                </a:cubicBezTo>
                <a:cubicBezTo>
                  <a:pt x="3782607" y="146758"/>
                  <a:pt x="3576868" y="82941"/>
                  <a:pt x="3445422" y="201051"/>
                </a:cubicBezTo>
                <a:cubicBezTo>
                  <a:pt x="3372080" y="265821"/>
                  <a:pt x="3338743" y="382026"/>
                  <a:pt x="3376843" y="471561"/>
                </a:cubicBezTo>
                <a:cubicBezTo>
                  <a:pt x="3426372" y="586813"/>
                  <a:pt x="3516860" y="632533"/>
                  <a:pt x="3620682" y="629676"/>
                </a:cubicBezTo>
                <a:cubicBezTo>
                  <a:pt x="3644495" y="628723"/>
                  <a:pt x="3654020" y="631581"/>
                  <a:pt x="3658782" y="654441"/>
                </a:cubicBezTo>
                <a:cubicBezTo>
                  <a:pt x="3660687" y="664918"/>
                  <a:pt x="3669260" y="673491"/>
                  <a:pt x="3675928" y="682063"/>
                </a:cubicBezTo>
                <a:cubicBezTo>
                  <a:pt x="3682595" y="673491"/>
                  <a:pt x="3691168" y="665871"/>
                  <a:pt x="3695930" y="657298"/>
                </a:cubicBezTo>
                <a:cubicBezTo>
                  <a:pt x="3727362" y="595386"/>
                  <a:pt x="3793085" y="582051"/>
                  <a:pt x="3841662" y="630628"/>
                </a:cubicBezTo>
                <a:cubicBezTo>
                  <a:pt x="3886430" y="675396"/>
                  <a:pt x="3906432" y="730641"/>
                  <a:pt x="3885478" y="795411"/>
                </a:cubicBezTo>
                <a:cubicBezTo>
                  <a:pt x="3863570" y="863038"/>
                  <a:pt x="3813087" y="882088"/>
                  <a:pt x="3753080" y="845893"/>
                </a:cubicBezTo>
                <a:cubicBezTo>
                  <a:pt x="3741650" y="839226"/>
                  <a:pt x="3732125" y="836368"/>
                  <a:pt x="3714028" y="82874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3"/>
              </a:gs>
              <a:gs pos="30000">
                <a:schemeClr val="accent2"/>
              </a:gs>
              <a:gs pos="100000">
                <a:schemeClr val="accent4"/>
              </a:gs>
            </a:gsLst>
            <a:lin ang="19200000" scaled="0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023" name="Google Shape;119;p15">
            <a:extLst>
              <a:ext uri="{FF2B5EF4-FFF2-40B4-BE49-F238E27FC236}">
                <a16:creationId xmlns:a16="http://schemas.microsoft.com/office/drawing/2014/main" id="{72B9C832-475D-18A7-EE5C-4C6DCE19AF4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2757" y="655624"/>
            <a:ext cx="9509591" cy="123702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Freeform 7">
            <a:extLst>
              <a:ext uri="{FF2B5EF4-FFF2-40B4-BE49-F238E27FC236}">
                <a16:creationId xmlns:a16="http://schemas.microsoft.com/office/drawing/2014/main" id="{09822EC0-6C7F-3559-F37A-85DA8922B5EF}"/>
              </a:ext>
            </a:extLst>
          </p:cNvPr>
          <p:cNvSpPr/>
          <p:nvPr/>
        </p:nvSpPr>
        <p:spPr>
          <a:xfrm>
            <a:off x="5098025" y="2719524"/>
            <a:ext cx="1595294" cy="780300"/>
          </a:xfrm>
          <a:custGeom>
            <a:avLst/>
            <a:gdLst>
              <a:gd name="connsiteX0" fmla="*/ 0 w 2340428"/>
              <a:gd name="connsiteY0" fmla="*/ 1600200 h 1600200"/>
              <a:gd name="connsiteX1" fmla="*/ 1436914 w 2340428"/>
              <a:gd name="connsiteY1" fmla="*/ 0 h 1600200"/>
              <a:gd name="connsiteX2" fmla="*/ 2340428 w 2340428"/>
              <a:gd name="connsiteY2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0428" h="1600200">
                <a:moveTo>
                  <a:pt x="0" y="1600200"/>
                </a:moveTo>
                <a:lnTo>
                  <a:pt x="1436914" y="0"/>
                </a:lnTo>
                <a:lnTo>
                  <a:pt x="2340428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6" name="Freeform 7">
            <a:extLst>
              <a:ext uri="{FF2B5EF4-FFF2-40B4-BE49-F238E27FC236}">
                <a16:creationId xmlns:a16="http://schemas.microsoft.com/office/drawing/2014/main" id="{9A76C47A-0894-9F2E-2CBC-4A728A3BCBF0}"/>
              </a:ext>
            </a:extLst>
          </p:cNvPr>
          <p:cNvSpPr/>
          <p:nvPr/>
        </p:nvSpPr>
        <p:spPr>
          <a:xfrm>
            <a:off x="7072009" y="3919976"/>
            <a:ext cx="1237363" cy="329592"/>
          </a:xfrm>
          <a:custGeom>
            <a:avLst/>
            <a:gdLst>
              <a:gd name="connsiteX0" fmla="*/ 0 w 2340428"/>
              <a:gd name="connsiteY0" fmla="*/ 1600200 h 1600200"/>
              <a:gd name="connsiteX1" fmla="*/ 1436914 w 2340428"/>
              <a:gd name="connsiteY1" fmla="*/ 0 h 1600200"/>
              <a:gd name="connsiteX2" fmla="*/ 2340428 w 2340428"/>
              <a:gd name="connsiteY2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0428" h="1600200">
                <a:moveTo>
                  <a:pt x="0" y="1600200"/>
                </a:moveTo>
                <a:lnTo>
                  <a:pt x="1436914" y="0"/>
                </a:lnTo>
                <a:lnTo>
                  <a:pt x="2340428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8" name="Freeform 10">
            <a:extLst>
              <a:ext uri="{FF2B5EF4-FFF2-40B4-BE49-F238E27FC236}">
                <a16:creationId xmlns:a16="http://schemas.microsoft.com/office/drawing/2014/main" id="{1FE3357F-749B-C8C4-E058-595F83D60251}"/>
              </a:ext>
            </a:extLst>
          </p:cNvPr>
          <p:cNvSpPr/>
          <p:nvPr/>
        </p:nvSpPr>
        <p:spPr>
          <a:xfrm>
            <a:off x="6381090" y="5417840"/>
            <a:ext cx="1235299" cy="265550"/>
          </a:xfrm>
          <a:custGeom>
            <a:avLst/>
            <a:gdLst>
              <a:gd name="connsiteX0" fmla="*/ 0 w 1730828"/>
              <a:gd name="connsiteY0" fmla="*/ 0 h 402771"/>
              <a:gd name="connsiteX1" fmla="*/ 979714 w 1730828"/>
              <a:gd name="connsiteY1" fmla="*/ 402771 h 402771"/>
              <a:gd name="connsiteX2" fmla="*/ 1730828 w 1730828"/>
              <a:gd name="connsiteY2" fmla="*/ 402771 h 40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28" h="402771">
                <a:moveTo>
                  <a:pt x="0" y="0"/>
                </a:moveTo>
                <a:lnTo>
                  <a:pt x="979714" y="402771"/>
                </a:lnTo>
                <a:lnTo>
                  <a:pt x="1730828" y="402771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9" name="Freeform 7">
            <a:extLst>
              <a:ext uri="{FF2B5EF4-FFF2-40B4-BE49-F238E27FC236}">
                <a16:creationId xmlns:a16="http://schemas.microsoft.com/office/drawing/2014/main" id="{99FFD530-CF48-47C6-8F4F-E5F11094D141}"/>
              </a:ext>
            </a:extLst>
          </p:cNvPr>
          <p:cNvSpPr/>
          <p:nvPr/>
        </p:nvSpPr>
        <p:spPr>
          <a:xfrm>
            <a:off x="4543069" y="1846757"/>
            <a:ext cx="768233" cy="1095578"/>
          </a:xfrm>
          <a:custGeom>
            <a:avLst/>
            <a:gdLst>
              <a:gd name="connsiteX0" fmla="*/ 0 w 2340428"/>
              <a:gd name="connsiteY0" fmla="*/ 1600200 h 1600200"/>
              <a:gd name="connsiteX1" fmla="*/ 1436914 w 2340428"/>
              <a:gd name="connsiteY1" fmla="*/ 0 h 1600200"/>
              <a:gd name="connsiteX2" fmla="*/ 2340428 w 2340428"/>
              <a:gd name="connsiteY2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0428" h="1600200">
                <a:moveTo>
                  <a:pt x="0" y="1600200"/>
                </a:moveTo>
                <a:lnTo>
                  <a:pt x="1436914" y="0"/>
                </a:lnTo>
                <a:lnTo>
                  <a:pt x="2340428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30" name="Freeform 12">
            <a:extLst>
              <a:ext uri="{FF2B5EF4-FFF2-40B4-BE49-F238E27FC236}">
                <a16:creationId xmlns:a16="http://schemas.microsoft.com/office/drawing/2014/main" id="{C1B7C718-F72C-8A6D-DBA0-FEE21C858D83}"/>
              </a:ext>
            </a:extLst>
          </p:cNvPr>
          <p:cNvSpPr/>
          <p:nvPr/>
        </p:nvSpPr>
        <p:spPr>
          <a:xfrm rot="11550858">
            <a:off x="3566162" y="2100157"/>
            <a:ext cx="759709" cy="769004"/>
          </a:xfrm>
          <a:custGeom>
            <a:avLst/>
            <a:gdLst>
              <a:gd name="connsiteX0" fmla="*/ 0 w 1175657"/>
              <a:gd name="connsiteY0" fmla="*/ 0 h 1110343"/>
              <a:gd name="connsiteX1" fmla="*/ 326572 w 1175657"/>
              <a:gd name="connsiteY1" fmla="*/ 1110343 h 1110343"/>
              <a:gd name="connsiteX2" fmla="*/ 1175657 w 1175657"/>
              <a:gd name="connsiteY2" fmla="*/ 1110343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5657" h="1110343">
                <a:moveTo>
                  <a:pt x="0" y="0"/>
                </a:moveTo>
                <a:lnTo>
                  <a:pt x="326572" y="1110343"/>
                </a:lnTo>
                <a:lnTo>
                  <a:pt x="1175657" y="1110343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31" name="Freeform 10">
            <a:extLst>
              <a:ext uri="{FF2B5EF4-FFF2-40B4-BE49-F238E27FC236}">
                <a16:creationId xmlns:a16="http://schemas.microsoft.com/office/drawing/2014/main" id="{A43AA233-F2EA-DFC7-88F6-EEF9A04CEB93}"/>
              </a:ext>
            </a:extLst>
          </p:cNvPr>
          <p:cNvSpPr/>
          <p:nvPr/>
        </p:nvSpPr>
        <p:spPr>
          <a:xfrm rot="11364296">
            <a:off x="2830401" y="3564070"/>
            <a:ext cx="1303634" cy="251079"/>
          </a:xfrm>
          <a:custGeom>
            <a:avLst/>
            <a:gdLst>
              <a:gd name="connsiteX0" fmla="*/ 0 w 1730828"/>
              <a:gd name="connsiteY0" fmla="*/ 0 h 402771"/>
              <a:gd name="connsiteX1" fmla="*/ 979714 w 1730828"/>
              <a:gd name="connsiteY1" fmla="*/ 402771 h 402771"/>
              <a:gd name="connsiteX2" fmla="*/ 1730828 w 1730828"/>
              <a:gd name="connsiteY2" fmla="*/ 402771 h 40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0828" h="402771">
                <a:moveTo>
                  <a:pt x="0" y="0"/>
                </a:moveTo>
                <a:lnTo>
                  <a:pt x="979714" y="402771"/>
                </a:lnTo>
                <a:lnTo>
                  <a:pt x="1730828" y="402771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33" name="Freeform 7">
            <a:extLst>
              <a:ext uri="{FF2B5EF4-FFF2-40B4-BE49-F238E27FC236}">
                <a16:creationId xmlns:a16="http://schemas.microsoft.com/office/drawing/2014/main" id="{90ABBB20-F521-1456-EBE2-A6DA2199933C}"/>
              </a:ext>
            </a:extLst>
          </p:cNvPr>
          <p:cNvSpPr/>
          <p:nvPr/>
        </p:nvSpPr>
        <p:spPr>
          <a:xfrm rot="10800000">
            <a:off x="4328363" y="5026373"/>
            <a:ext cx="769662" cy="251646"/>
          </a:xfrm>
          <a:custGeom>
            <a:avLst/>
            <a:gdLst>
              <a:gd name="connsiteX0" fmla="*/ 0 w 2340428"/>
              <a:gd name="connsiteY0" fmla="*/ 1600200 h 1600200"/>
              <a:gd name="connsiteX1" fmla="*/ 1436914 w 2340428"/>
              <a:gd name="connsiteY1" fmla="*/ 0 h 1600200"/>
              <a:gd name="connsiteX2" fmla="*/ 2340428 w 2340428"/>
              <a:gd name="connsiteY2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0428" h="1600200">
                <a:moveTo>
                  <a:pt x="0" y="1600200"/>
                </a:moveTo>
                <a:lnTo>
                  <a:pt x="1436914" y="0"/>
                </a:lnTo>
                <a:lnTo>
                  <a:pt x="2340428" y="0"/>
                </a:lnTo>
              </a:path>
            </a:pathLst>
          </a:cu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132C3-3DBA-21B4-E4D7-39C3AB755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F3DC3E2-AD44-54FD-9E3D-FA947F386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AFB470-76A1-5299-1FF6-F7582BEF20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B97375F9-8731-0A22-CBB2-EAD7EB84307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7E72EA5B-62EE-C44E-AD9D-8CC827BBA53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ED4D091D-BB5E-69D9-88F9-D77D0020F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>
                <a:solidFill>
                  <a:srgbClr val="002060"/>
                </a:solidFill>
                <a:latin typeface="Arial Black" panose="020B0A04020102020204" pitchFamily="34" charset="0"/>
                <a:sym typeface="Montserrat"/>
              </a:rPr>
              <a:t>UNIT</a:t>
            </a:r>
            <a:r>
              <a:rPr lang="en-US" sz="54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3600" b="1" dirty="0">
                <a:solidFill>
                  <a:schemeClr val="accent2"/>
                </a:solidFill>
                <a:latin typeface="Arial Black" panose="020B0A04020102020204" pitchFamily="34" charset="0"/>
                <a:sym typeface="Montserrat"/>
              </a:rPr>
              <a:t>INTELIJEN</a:t>
            </a:r>
            <a:endParaRPr lang="en-ID" sz="36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368B0D4C-DD24-D589-1CF3-D2CCB3A7D38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3214" y="1038518"/>
            <a:ext cx="6869846" cy="5534042"/>
          </a:xfrm>
          <a:prstGeom prst="rect">
            <a:avLst/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47A2BD-BA85-5858-58F3-9FDD8A78C2B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9208"/>
          <a:stretch/>
        </p:blipFill>
        <p:spPr>
          <a:xfrm>
            <a:off x="-33439" y="0"/>
            <a:ext cx="468325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B80471-0BB3-2695-5141-61238747809E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79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76925-686A-BD87-4E07-6E8247283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8CD185-10A1-145C-56AB-F10430634F90}"/>
              </a:ext>
            </a:extLst>
          </p:cNvPr>
          <p:cNvSpPr/>
          <p:nvPr/>
        </p:nvSpPr>
        <p:spPr>
          <a:xfrm>
            <a:off x="731520" y="963558"/>
            <a:ext cx="10991088" cy="1816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54C07-0353-0DEF-DE4D-C8757960ED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F9CB997-7530-464D-9484-74866F7568D6}" type="slidenum">
              <a:rPr lang="en-ID" smtClean="0"/>
              <a:t>9</a:t>
            </a:fld>
            <a:endParaRPr lang="en-ID"/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A27AE650-615D-BBE2-A010-FD1D9FCB38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244344"/>
              </p:ext>
            </p:extLst>
          </p:nvPr>
        </p:nvGraphicFramePr>
        <p:xfrm>
          <a:off x="-1307026" y="1118841"/>
          <a:ext cx="9896955" cy="5569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DE84F19-E226-0095-90E2-008F8D579B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9061878"/>
              </p:ext>
            </p:extLst>
          </p:nvPr>
        </p:nvGraphicFramePr>
        <p:xfrm>
          <a:off x="6667821" y="975975"/>
          <a:ext cx="468597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9EC489C6-EF02-67AF-120F-49EFF4B33422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721574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Siklus Intelijen</a:t>
            </a:r>
            <a:endParaRPr lang="en-ID" b="1" dirty="0">
              <a:latin typeface="Montserrat" pitchFamily="2" charset="0"/>
            </a:endParaRPr>
          </a:p>
        </p:txBody>
      </p:sp>
      <p:pic>
        <p:nvPicPr>
          <p:cNvPr id="2" name="Google Shape;119;p15">
            <a:extLst>
              <a:ext uri="{FF2B5EF4-FFF2-40B4-BE49-F238E27FC236}">
                <a16:creationId xmlns:a16="http://schemas.microsoft.com/office/drawing/2014/main" id="{FCF1038C-CD7A-57B8-8AA5-58CEF514E920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89745" y="735448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308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696EE-198B-4E8F-9CDF-5F451D93731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10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33AE27C-BA74-4A5E-A6C4-621CA3C5C539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721574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Alur Proses Unit Intelijen </a:t>
            </a:r>
            <a:r>
              <a:rPr lang="da-DK" b="1" dirty="0">
                <a:latin typeface="Montserrat" pitchFamily="2" charset="0"/>
              </a:rPr>
              <a:t>(PER-08)</a:t>
            </a:r>
            <a:endParaRPr lang="en-ID" b="1" dirty="0">
              <a:latin typeface="Montserrat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F14ED6-A101-444E-A1ED-5A69CAD4B395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EC8A446B-BDD1-414E-AFB7-A0994D06B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21" y="952630"/>
            <a:ext cx="11792858" cy="5696491"/>
          </a:xfrm>
          <a:prstGeom prst="rect">
            <a:avLst/>
          </a:prstGeom>
        </p:spPr>
      </p:pic>
      <p:pic>
        <p:nvPicPr>
          <p:cNvPr id="3" name="Google Shape;119;p15">
            <a:extLst>
              <a:ext uri="{FF2B5EF4-FFF2-40B4-BE49-F238E27FC236}">
                <a16:creationId xmlns:a16="http://schemas.microsoft.com/office/drawing/2014/main" id="{EA646EB8-1BBC-E312-19D4-E26AAD4B7B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655" y="655624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593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91715-24AE-E2C6-F47B-593AABAA3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015E5F-E83C-BD7F-6969-B23EA9CB3648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0EB7E9-3B38-BADB-62E5-5C717281F892}"/>
              </a:ext>
            </a:extLst>
          </p:cNvPr>
          <p:cNvSpPr/>
          <p:nvPr/>
        </p:nvSpPr>
        <p:spPr>
          <a:xfrm>
            <a:off x="389745" y="1813716"/>
            <a:ext cx="11222632" cy="29173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C527C-5EC4-26CF-7F51-08CDF16A65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11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F06CEB-EC4E-6EF9-A60D-D7B28DD1F1FF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721574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Dokumen Administrasi Intelijen</a:t>
            </a:r>
            <a:endParaRPr lang="en-ID" b="1" dirty="0">
              <a:latin typeface="Montserrat" pitchFamily="2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9FC0199-A61F-CC02-E31C-82F8FBEF9341}"/>
              </a:ext>
            </a:extLst>
          </p:cNvPr>
          <p:cNvSpPr txBox="1">
            <a:spLocks/>
          </p:cNvSpPr>
          <p:nvPr/>
        </p:nvSpPr>
        <p:spPr>
          <a:xfrm>
            <a:off x="579623" y="1872913"/>
            <a:ext cx="11146211" cy="3112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ST : Surat </a:t>
            </a:r>
            <a:r>
              <a:rPr lang="en-US" sz="2400" dirty="0" err="1">
                <a:solidFill>
                  <a:schemeClr val="tx1"/>
                </a:solidFill>
              </a:rPr>
              <a:t>Tugas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LPT : </a:t>
            </a:r>
            <a:r>
              <a:rPr lang="en-US" sz="2400" dirty="0" err="1">
                <a:solidFill>
                  <a:schemeClr val="tx1"/>
                </a:solidFill>
              </a:rPr>
              <a:t>Laporan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Pelaksanaan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Tugas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LPPI : Lembar </a:t>
            </a:r>
            <a:r>
              <a:rPr lang="en-US" sz="2400" dirty="0" err="1">
                <a:solidFill>
                  <a:schemeClr val="tx1"/>
                </a:solidFill>
              </a:rPr>
              <a:t>Pengumpulan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Penilaian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Informasi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LKAI : Lembar </a:t>
            </a:r>
            <a:r>
              <a:rPr lang="en-US" sz="2400" dirty="0" err="1">
                <a:solidFill>
                  <a:schemeClr val="tx1"/>
                </a:solidFill>
              </a:rPr>
              <a:t>Kerja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Analisis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Intelijen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PSA : Post Seizure Analysis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NP : Nota </a:t>
            </a:r>
            <a:r>
              <a:rPr lang="en-US" sz="2400" dirty="0" err="1">
                <a:solidFill>
                  <a:schemeClr val="tx1"/>
                </a:solidFill>
              </a:rPr>
              <a:t>Profil</a:t>
            </a:r>
            <a:endParaRPr lang="en-US" sz="2400" dirty="0">
              <a:solidFill>
                <a:schemeClr val="tx1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n-US" dirty="0"/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n-US" dirty="0"/>
          </a:p>
          <a:p>
            <a:pPr algn="just"/>
            <a:endParaRPr lang="en-ID" dirty="0"/>
          </a:p>
        </p:txBody>
      </p:sp>
      <p:pic>
        <p:nvPicPr>
          <p:cNvPr id="6" name="Google Shape;119;p15">
            <a:extLst>
              <a:ext uri="{FF2B5EF4-FFF2-40B4-BE49-F238E27FC236}">
                <a16:creationId xmlns:a16="http://schemas.microsoft.com/office/drawing/2014/main" id="{64A9294D-F659-0442-A9C8-CADD9FBAA9D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7606" y="782022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766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6CF5B-F784-BE5D-988D-A2DB36A0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ED7D18-79F6-E7C3-5EE4-5AAE23EBF99C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2640E0-82CD-2CB8-4F1D-8CF8475B5795}"/>
              </a:ext>
            </a:extLst>
          </p:cNvPr>
          <p:cNvSpPr/>
          <p:nvPr/>
        </p:nvSpPr>
        <p:spPr>
          <a:xfrm>
            <a:off x="389745" y="1205826"/>
            <a:ext cx="11222632" cy="52607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9BD93-91F5-6035-442E-7D3565E673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12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DDC27D-F3F9-D28B-32DE-D8E729754839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721574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Produk Intelijen</a:t>
            </a:r>
            <a:endParaRPr lang="en-ID" b="1" dirty="0">
              <a:latin typeface="Montserrat" pitchFamily="2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C98BCC7-C7E6-5984-06F8-9E43BECD60BF}"/>
              </a:ext>
            </a:extLst>
          </p:cNvPr>
          <p:cNvSpPr txBox="1">
            <a:spLocks/>
          </p:cNvSpPr>
          <p:nvPr/>
        </p:nvSpPr>
        <p:spPr>
          <a:xfrm>
            <a:off x="647355" y="1341291"/>
            <a:ext cx="11146211" cy="6109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NHI : Nota Hasil </a:t>
            </a:r>
            <a:r>
              <a:rPr lang="en-US" sz="2000" dirty="0" err="1">
                <a:solidFill>
                  <a:schemeClr val="tx1"/>
                </a:solidFill>
              </a:rPr>
              <a:t>Intelijen</a:t>
            </a:r>
            <a:endParaRPr lang="en-US" sz="2000" dirty="0">
              <a:solidFill>
                <a:schemeClr val="tx1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indikasi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kuat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adanya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pelanggaran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yg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bersifat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spesifik</a:t>
            </a:r>
            <a:r>
              <a:rPr lang="en-US" sz="2000" dirty="0">
                <a:solidFill>
                  <a:schemeClr val="tx1"/>
                </a:solidFill>
              </a:rPr>
              <a:t> dan </a:t>
            </a:r>
            <a:r>
              <a:rPr lang="en-US" sz="2000" dirty="0" err="1">
                <a:solidFill>
                  <a:schemeClr val="tx1"/>
                </a:solidFill>
              </a:rPr>
              <a:t>mendesak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dari</a:t>
            </a:r>
            <a:r>
              <a:rPr lang="en-US" sz="2000" dirty="0">
                <a:solidFill>
                  <a:schemeClr val="tx1"/>
                </a:solidFill>
              </a:rPr>
              <a:t> unit </a:t>
            </a:r>
            <a:r>
              <a:rPr lang="en-US" sz="2000" dirty="0" err="1">
                <a:solidFill>
                  <a:schemeClr val="tx1"/>
                </a:solidFill>
              </a:rPr>
              <a:t>intelijen</a:t>
            </a:r>
            <a:endParaRPr lang="en-US" sz="2000" dirty="0">
              <a:solidFill>
                <a:schemeClr val="tx1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000" dirty="0" err="1"/>
              <a:t>segera</a:t>
            </a:r>
            <a:r>
              <a:rPr lang="en-US" sz="2000" dirty="0"/>
              <a:t> </a:t>
            </a:r>
            <a:r>
              <a:rPr lang="en-US" sz="2000" dirty="0" err="1"/>
              <a:t>ditindaklanjuti</a:t>
            </a:r>
            <a:r>
              <a:rPr lang="en-US" sz="2000" dirty="0"/>
              <a:t> unit </a:t>
            </a:r>
            <a:r>
              <a:rPr lang="en-US" sz="2000" dirty="0" err="1"/>
              <a:t>penindakan</a:t>
            </a:r>
            <a:r>
              <a:rPr lang="en-US" sz="2000" dirty="0"/>
              <a:t> dan/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patla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NI : Nota </a:t>
            </a:r>
            <a:r>
              <a:rPr lang="en-US" sz="2000" dirty="0" err="1">
                <a:solidFill>
                  <a:schemeClr val="tx1"/>
                </a:solidFill>
              </a:rPr>
              <a:t>Informasi</a:t>
            </a:r>
            <a:endParaRPr lang="en-US" sz="2000" dirty="0">
              <a:solidFill>
                <a:schemeClr val="tx1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000" dirty="0" err="1"/>
              <a:t>indikasi</a:t>
            </a:r>
            <a:r>
              <a:rPr lang="en-US" sz="2000" dirty="0"/>
              <a:t> </a:t>
            </a:r>
            <a:r>
              <a:rPr lang="en-US" sz="2000" dirty="0" err="1"/>
              <a:t>adanya</a:t>
            </a:r>
            <a:r>
              <a:rPr lang="en-US" sz="2000" dirty="0"/>
              <a:t> </a:t>
            </a:r>
            <a:r>
              <a:rPr lang="en-US" sz="2000" dirty="0" err="1"/>
              <a:t>pelanggaran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bersifat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spesifik</a:t>
            </a:r>
            <a:endParaRPr lang="en-ID" sz="2000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mendalam</a:t>
            </a:r>
            <a:r>
              <a:rPr lang="en-US" sz="2000" dirty="0"/>
              <a:t> oleh unit </a:t>
            </a:r>
            <a:r>
              <a:rPr lang="en-US" sz="2000" dirty="0" err="1"/>
              <a:t>intelijen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menerima</a:t>
            </a:r>
            <a:r>
              <a:rPr lang="en-US" sz="2000" dirty="0"/>
              <a:t> NI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</a:rPr>
              <a:t>Rekomendasi</a:t>
            </a:r>
            <a:endParaRPr lang="en-US" sz="2000" dirty="0">
              <a:solidFill>
                <a:schemeClr val="tx1"/>
              </a:solidFill>
            </a:endParaRP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000" dirty="0"/>
              <a:t>Audit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tarif</a:t>
            </a:r>
            <a:r>
              <a:rPr lang="en-US" sz="2000" dirty="0"/>
              <a:t> dan/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pabean</a:t>
            </a:r>
            <a:endParaRPr lang="en-US" sz="2000" dirty="0"/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000" dirty="0" err="1"/>
              <a:t>Penyidikan</a:t>
            </a:r>
            <a:endParaRPr lang="en-US" sz="2000" dirty="0"/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000" dirty="0" err="1"/>
              <a:t>Perbaikan</a:t>
            </a:r>
            <a:r>
              <a:rPr lang="en-US" sz="2000" dirty="0"/>
              <a:t> </a:t>
            </a:r>
            <a:r>
              <a:rPr lang="en-US" sz="2000" dirty="0" err="1"/>
              <a:t>Sisdur</a:t>
            </a:r>
            <a:endParaRPr lang="en-US" sz="2000" dirty="0"/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000" dirty="0" err="1"/>
              <a:t>Lainnya</a:t>
            </a:r>
            <a:endParaRPr lang="en-US" sz="2000" dirty="0"/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</a:rPr>
              <a:t>Informasi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Lainnya</a:t>
            </a:r>
            <a:endParaRPr lang="en-US" sz="2000" dirty="0">
              <a:solidFill>
                <a:schemeClr val="tx1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 err="1"/>
              <a:t>Informasi</a:t>
            </a:r>
            <a:r>
              <a:rPr lang="en-US" sz="2000" dirty="0"/>
              <a:t> </a:t>
            </a:r>
            <a:r>
              <a:rPr lang="en-US" sz="2000" dirty="0" err="1"/>
              <a:t>kecenderungan</a:t>
            </a:r>
            <a:r>
              <a:rPr lang="en-US" sz="2000" dirty="0"/>
              <a:t> </a:t>
            </a:r>
            <a:r>
              <a:rPr lang="en-US" sz="2000" dirty="0" err="1"/>
              <a:t>pelanggaran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bersifat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endParaRPr lang="en-US" sz="2000" dirty="0"/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Peta </a:t>
            </a:r>
            <a:r>
              <a:rPr lang="en-US" sz="2000" dirty="0" err="1"/>
              <a:t>Kerawanan</a:t>
            </a:r>
            <a:r>
              <a:rPr lang="en-US" sz="2000" dirty="0"/>
              <a:t> </a:t>
            </a:r>
            <a:r>
              <a:rPr lang="en-US" sz="2000" dirty="0" err="1"/>
              <a:t>sbg</a:t>
            </a:r>
            <a:r>
              <a:rPr lang="en-US" sz="2000" dirty="0"/>
              <a:t> salah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patroli</a:t>
            </a:r>
            <a:endParaRPr lang="en-US" sz="2000" dirty="0"/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 err="1"/>
              <a:t>Pemutakhiran</a:t>
            </a:r>
            <a:r>
              <a:rPr lang="en-US" sz="2000" dirty="0"/>
              <a:t> Database </a:t>
            </a:r>
            <a:r>
              <a:rPr lang="en-US" sz="2000" dirty="0" err="1"/>
              <a:t>Intelijen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n-US" dirty="0"/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n-US" dirty="0"/>
          </a:p>
          <a:p>
            <a:pPr algn="just"/>
            <a:endParaRPr lang="en-ID" dirty="0"/>
          </a:p>
        </p:txBody>
      </p:sp>
      <p:pic>
        <p:nvPicPr>
          <p:cNvPr id="6" name="Google Shape;119;p15">
            <a:extLst>
              <a:ext uri="{FF2B5EF4-FFF2-40B4-BE49-F238E27FC236}">
                <a16:creationId xmlns:a16="http://schemas.microsoft.com/office/drawing/2014/main" id="{713E2D9D-A29B-79D6-45FB-8BB5C5F8F0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257" y="683617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452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0C765-9C70-C6AB-EE8F-83F86C0CA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E331D109-F657-427B-9E3B-630FA46643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6446" y="1078818"/>
            <a:ext cx="6869846" cy="5534042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3FB4DE-47CE-CA97-E75C-D2E54F5FAB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89C490-63BA-848C-BEC5-ABA4B820BC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AD32ECDD-2CD6-D238-1253-6DEC2A896C6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A633A7B9-F1C5-AC1B-9E82-CB44399A7B6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0F769699-3346-9AE6-619E-FA4C1C018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000" b="1" dirty="0">
                <a:solidFill>
                  <a:srgbClr val="FFC000"/>
                </a:solidFill>
                <a:latin typeface="Montserrat"/>
                <a:ea typeface="Roboto" panose="02000000000000000000" pitchFamily="2" charset="0"/>
                <a:sym typeface="Montserrat"/>
              </a:rPr>
              <a:t>UNIT</a:t>
            </a:r>
            <a:r>
              <a:rPr lang="en-US" sz="40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40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PENINDAKAN</a:t>
            </a:r>
            <a:endParaRPr lang="en-ID" sz="1600" dirty="0">
              <a:solidFill>
                <a:srgbClr val="0044CC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1C26AD1-B497-006D-6E51-8FB271405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0" r="30995"/>
          <a:stretch/>
        </p:blipFill>
        <p:spPr bwMode="auto">
          <a:xfrm>
            <a:off x="0" y="0"/>
            <a:ext cx="4647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32F337-99C4-86F7-E39F-64234A963276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421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49CCA-8B51-A758-FC7A-EC6CB007D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CC55C8-EE3F-DC23-EBCA-BD0DB5D8A139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9E68B-C0F4-D7BE-7706-B63DECF979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14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99D0CB-CAD5-308A-23DC-50AF7864EF32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721574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Alur Proses Bisnis Penindakan</a:t>
            </a:r>
            <a:endParaRPr lang="en-ID" b="1" dirty="0">
              <a:latin typeface="Montserrat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7867DB-6977-9D5B-5648-64DE0E103978}"/>
              </a:ext>
            </a:extLst>
          </p:cNvPr>
          <p:cNvGrpSpPr/>
          <p:nvPr/>
        </p:nvGrpSpPr>
        <p:grpSpPr>
          <a:xfrm>
            <a:off x="711200" y="540731"/>
            <a:ext cx="10476682" cy="6108390"/>
            <a:chOff x="1135712" y="497723"/>
            <a:chExt cx="9071270" cy="53042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6443867-3565-6ECC-091C-90230AF91CD9}"/>
                </a:ext>
              </a:extLst>
            </p:cNvPr>
            <p:cNvSpPr/>
            <p:nvPr/>
          </p:nvSpPr>
          <p:spPr>
            <a:xfrm>
              <a:off x="1144414" y="4471844"/>
              <a:ext cx="3181973" cy="13132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A5199F-DC9C-BDFD-C934-662DF7A66291}"/>
                </a:ext>
              </a:extLst>
            </p:cNvPr>
            <p:cNvSpPr/>
            <p:nvPr/>
          </p:nvSpPr>
          <p:spPr>
            <a:xfrm>
              <a:off x="1135712" y="808986"/>
              <a:ext cx="3114159" cy="166695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6C5C7A-C365-3C47-BA2B-60FF34A8B317}"/>
                </a:ext>
              </a:extLst>
            </p:cNvPr>
            <p:cNvSpPr/>
            <p:nvPr/>
          </p:nvSpPr>
          <p:spPr>
            <a:xfrm>
              <a:off x="2762956" y="1277831"/>
              <a:ext cx="1500012" cy="113632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83BE9C-0067-E4EC-7750-07EB6E916DC6}"/>
                </a:ext>
              </a:extLst>
            </p:cNvPr>
            <p:cNvSpPr/>
            <p:nvPr/>
          </p:nvSpPr>
          <p:spPr>
            <a:xfrm>
              <a:off x="8341903" y="4792902"/>
              <a:ext cx="1831106" cy="83495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2707B4-41EF-0993-99A2-F5D5A49AAB1F}"/>
                </a:ext>
              </a:extLst>
            </p:cNvPr>
            <p:cNvSpPr/>
            <p:nvPr/>
          </p:nvSpPr>
          <p:spPr>
            <a:xfrm>
              <a:off x="8341903" y="3810335"/>
              <a:ext cx="1831106" cy="92232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B69601-D8F5-9E49-EC7A-E6B04D7F732A}"/>
                </a:ext>
              </a:extLst>
            </p:cNvPr>
            <p:cNvSpPr/>
            <p:nvPr/>
          </p:nvSpPr>
          <p:spPr>
            <a:xfrm>
              <a:off x="8375876" y="787851"/>
              <a:ext cx="1831106" cy="246514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B5EA22A-7C3A-31C4-928E-5C2A7A1B5F51}"/>
                </a:ext>
              </a:extLst>
            </p:cNvPr>
            <p:cNvSpPr/>
            <p:nvPr/>
          </p:nvSpPr>
          <p:spPr>
            <a:xfrm>
              <a:off x="4393741" y="735456"/>
              <a:ext cx="3959906" cy="503508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FE0DC6E-A871-C0B4-8ECB-65216AD70E9B}"/>
                </a:ext>
              </a:extLst>
            </p:cNvPr>
            <p:cNvSpPr/>
            <p:nvPr/>
          </p:nvSpPr>
          <p:spPr>
            <a:xfrm>
              <a:off x="1144413" y="2548333"/>
              <a:ext cx="3118554" cy="186758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D8C20804-94D7-E4D4-AE8E-50929671B4EC}"/>
                </a:ext>
              </a:extLst>
            </p:cNvPr>
            <p:cNvGraphicFramePr/>
            <p:nvPr/>
          </p:nvGraphicFramePr>
          <p:xfrm>
            <a:off x="4446767" y="497723"/>
            <a:ext cx="3907662" cy="182626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7" name="Flowchart: Document 16">
              <a:extLst>
                <a:ext uri="{FF2B5EF4-FFF2-40B4-BE49-F238E27FC236}">
                  <a16:creationId xmlns:a16="http://schemas.microsoft.com/office/drawing/2014/main" id="{D5EE64BC-15D4-2AC9-0113-2C2A17D3A3CE}"/>
                </a:ext>
              </a:extLst>
            </p:cNvPr>
            <p:cNvSpPr/>
            <p:nvPr/>
          </p:nvSpPr>
          <p:spPr>
            <a:xfrm>
              <a:off x="6871826" y="4118603"/>
              <a:ext cx="825848" cy="422352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Surat Bukti Penindakan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3D86C62-B87F-1FE6-7A14-F781D2C39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545" b="97934" l="0" r="99500">
                          <a14:backgroundMark x1="5500" y1="46694" x2="27375" y2="33884"/>
                          <a14:backgroundMark x1="1375" y1="63636" x2="6000" y2="45248"/>
                          <a14:backgroundMark x1="49500" y1="34298" x2="95750" y2="723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4462" y="5115957"/>
              <a:ext cx="751034" cy="4353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Rounded Rectangle 39">
              <a:extLst>
                <a:ext uri="{FF2B5EF4-FFF2-40B4-BE49-F238E27FC236}">
                  <a16:creationId xmlns:a16="http://schemas.microsoft.com/office/drawing/2014/main" id="{19F0E28A-3FBD-DDA0-E97E-507FA934F31A}"/>
                </a:ext>
              </a:extLst>
            </p:cNvPr>
            <p:cNvSpPr/>
            <p:nvPr/>
          </p:nvSpPr>
          <p:spPr>
            <a:xfrm>
              <a:off x="1785470" y="4990570"/>
              <a:ext cx="850558" cy="221056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PATROLI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Rounded Rectangle 47">
              <a:extLst>
                <a:ext uri="{FF2B5EF4-FFF2-40B4-BE49-F238E27FC236}">
                  <a16:creationId xmlns:a16="http://schemas.microsoft.com/office/drawing/2014/main" id="{5FD38A1B-B36E-ED0E-3047-B572615139E4}"/>
                </a:ext>
              </a:extLst>
            </p:cNvPr>
            <p:cNvSpPr/>
            <p:nvPr/>
          </p:nvSpPr>
          <p:spPr>
            <a:xfrm>
              <a:off x="2919538" y="5188416"/>
              <a:ext cx="1004572" cy="38218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</a:rPr>
                <a:t>Tdk</a:t>
              </a:r>
              <a:r>
                <a:rPr lang="en-US"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</a:rPr>
                <a:t>ditemukan</a:t>
              </a:r>
              <a:r>
                <a:rPr lang="en-US"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</a:rPr>
                <a:t>dugaan</a:t>
              </a:r>
              <a:r>
                <a:rPr lang="en-US" sz="1000" b="1" dirty="0">
                  <a:solidFill>
                    <a:schemeClr val="bg1"/>
                  </a:solidFill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</a:rPr>
                <a:t>plgrn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Flowchart: Document 20">
              <a:extLst>
                <a:ext uri="{FF2B5EF4-FFF2-40B4-BE49-F238E27FC236}">
                  <a16:creationId xmlns:a16="http://schemas.microsoft.com/office/drawing/2014/main" id="{B28FEA9C-AC12-F4B9-072C-843443186011}"/>
                </a:ext>
              </a:extLst>
            </p:cNvPr>
            <p:cNvSpPr/>
            <p:nvPr/>
          </p:nvSpPr>
          <p:spPr>
            <a:xfrm>
              <a:off x="3337860" y="5540293"/>
              <a:ext cx="824687" cy="261640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LPTP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22" name="Rounded Rectangle 49">
              <a:extLst>
                <a:ext uri="{FF2B5EF4-FFF2-40B4-BE49-F238E27FC236}">
                  <a16:creationId xmlns:a16="http://schemas.microsoft.com/office/drawing/2014/main" id="{56C88030-2E75-4305-DACC-C23CA084AADF}"/>
                </a:ext>
              </a:extLst>
            </p:cNvPr>
            <p:cNvSpPr/>
            <p:nvPr/>
          </p:nvSpPr>
          <p:spPr>
            <a:xfrm>
              <a:off x="2464614" y="860160"/>
              <a:ext cx="1073892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</a:rPr>
                <a:t>PENELITIAN PRA PENINDAKAN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Flowchart: Document 22">
              <a:extLst>
                <a:ext uri="{FF2B5EF4-FFF2-40B4-BE49-F238E27FC236}">
                  <a16:creationId xmlns:a16="http://schemas.microsoft.com/office/drawing/2014/main" id="{CC4CCF5C-6E90-12D2-415A-8F0AEAB3A2D1}"/>
                </a:ext>
              </a:extLst>
            </p:cNvPr>
            <p:cNvSpPr/>
            <p:nvPr/>
          </p:nvSpPr>
          <p:spPr>
            <a:xfrm>
              <a:off x="1841541" y="1886527"/>
              <a:ext cx="489480" cy="282053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1000" b="1">
                  <a:solidFill>
                    <a:schemeClr val="tx1"/>
                  </a:solidFill>
                </a:rPr>
                <a:t>L</a:t>
              </a:r>
              <a:r>
                <a:rPr lang="en-US" sz="1000" b="1">
                  <a:solidFill>
                    <a:schemeClr val="tx1"/>
                  </a:solidFill>
                </a:rPr>
                <a:t>AP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Elbow Connector 52">
              <a:extLst>
                <a:ext uri="{FF2B5EF4-FFF2-40B4-BE49-F238E27FC236}">
                  <a16:creationId xmlns:a16="http://schemas.microsoft.com/office/drawing/2014/main" id="{A75C5833-BC70-76AD-956C-06E99276A24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-170072" y="3207101"/>
              <a:ext cx="3389177" cy="381232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ounded Rectangle 54">
              <a:extLst>
                <a:ext uri="{FF2B5EF4-FFF2-40B4-BE49-F238E27FC236}">
                  <a16:creationId xmlns:a16="http://schemas.microsoft.com/office/drawing/2014/main" id="{4AFBB1DB-CDF4-F196-FD05-BC798068616D}"/>
                </a:ext>
              </a:extLst>
            </p:cNvPr>
            <p:cNvSpPr/>
            <p:nvPr/>
          </p:nvSpPr>
          <p:spPr>
            <a:xfrm>
              <a:off x="1846558" y="2742166"/>
              <a:ext cx="901930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SKEMA OPS PENINDAKAN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Rounded Rectangle 55">
              <a:extLst>
                <a:ext uri="{FF2B5EF4-FFF2-40B4-BE49-F238E27FC236}">
                  <a16:creationId xmlns:a16="http://schemas.microsoft.com/office/drawing/2014/main" id="{61ED2B93-79C5-A31B-249A-ACA56BD6CE15}"/>
                </a:ext>
              </a:extLst>
            </p:cNvPr>
            <p:cNvSpPr/>
            <p:nvPr/>
          </p:nvSpPr>
          <p:spPr>
            <a:xfrm>
              <a:off x="2076273" y="3042107"/>
              <a:ext cx="905239" cy="158613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MANDIRI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ounded Rectangle 56">
              <a:extLst>
                <a:ext uri="{FF2B5EF4-FFF2-40B4-BE49-F238E27FC236}">
                  <a16:creationId xmlns:a16="http://schemas.microsoft.com/office/drawing/2014/main" id="{3B4984A2-EC14-C863-068C-C912A972A802}"/>
                </a:ext>
              </a:extLst>
            </p:cNvPr>
            <p:cNvSpPr/>
            <p:nvPr/>
          </p:nvSpPr>
          <p:spPr>
            <a:xfrm>
              <a:off x="2076273" y="3232386"/>
              <a:ext cx="905239" cy="188704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PERBANTUAN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Rounded Rectangle 57">
              <a:extLst>
                <a:ext uri="{FF2B5EF4-FFF2-40B4-BE49-F238E27FC236}">
                  <a16:creationId xmlns:a16="http://schemas.microsoft.com/office/drawing/2014/main" id="{DD1D9006-1C8C-A6CC-9207-9399B17D7254}"/>
                </a:ext>
              </a:extLst>
            </p:cNvPr>
            <p:cNvSpPr/>
            <p:nvPr/>
          </p:nvSpPr>
          <p:spPr>
            <a:xfrm>
              <a:off x="2074788" y="3453826"/>
              <a:ext cx="905239" cy="189729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PELIMPAHAN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Flowchart: Document 28">
              <a:extLst>
                <a:ext uri="{FF2B5EF4-FFF2-40B4-BE49-F238E27FC236}">
                  <a16:creationId xmlns:a16="http://schemas.microsoft.com/office/drawing/2014/main" id="{F0A71BD9-9A79-5F1F-F6EE-A5B451E986DA}"/>
                </a:ext>
              </a:extLst>
            </p:cNvPr>
            <p:cNvSpPr/>
            <p:nvPr/>
          </p:nvSpPr>
          <p:spPr>
            <a:xfrm>
              <a:off x="2838835" y="1386534"/>
              <a:ext cx="422077" cy="200571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LI-1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30" name="Flowchart: Document 29">
              <a:extLst>
                <a:ext uri="{FF2B5EF4-FFF2-40B4-BE49-F238E27FC236}">
                  <a16:creationId xmlns:a16="http://schemas.microsoft.com/office/drawing/2014/main" id="{E06CA208-4132-5F05-F7D5-D18C64D097D8}"/>
                </a:ext>
              </a:extLst>
            </p:cNvPr>
            <p:cNvSpPr/>
            <p:nvPr/>
          </p:nvSpPr>
          <p:spPr>
            <a:xfrm>
              <a:off x="1993843" y="1344962"/>
              <a:ext cx="425975" cy="282053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NHI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Elbow Connector 63">
              <a:extLst>
                <a:ext uri="{FF2B5EF4-FFF2-40B4-BE49-F238E27FC236}">
                  <a16:creationId xmlns:a16="http://schemas.microsoft.com/office/drawing/2014/main" id="{7B7160B9-2A77-2D0A-C33E-E57102A6A323}"/>
                </a:ext>
              </a:extLst>
            </p:cNvPr>
            <p:cNvCxnSpPr>
              <a:stCxn id="29" idx="2"/>
              <a:endCxn id="23" idx="3"/>
            </p:cNvCxnSpPr>
            <p:nvPr/>
          </p:nvCxnSpPr>
          <p:spPr>
            <a:xfrm rot="5400000">
              <a:off x="2463593" y="1441272"/>
              <a:ext cx="453709" cy="718852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ounded Rectangle 64">
              <a:extLst>
                <a:ext uri="{FF2B5EF4-FFF2-40B4-BE49-F238E27FC236}">
                  <a16:creationId xmlns:a16="http://schemas.microsoft.com/office/drawing/2014/main" id="{A82D6B78-4D13-9EB1-C9D5-28AF95496DCB}"/>
                </a:ext>
              </a:extLst>
            </p:cNvPr>
            <p:cNvSpPr/>
            <p:nvPr/>
          </p:nvSpPr>
          <p:spPr>
            <a:xfrm>
              <a:off x="3174089" y="1908745"/>
              <a:ext cx="1064180" cy="264859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Pengembangan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Rounded Rectangle 65">
              <a:extLst>
                <a:ext uri="{FF2B5EF4-FFF2-40B4-BE49-F238E27FC236}">
                  <a16:creationId xmlns:a16="http://schemas.microsoft.com/office/drawing/2014/main" id="{A017294C-2608-2916-07E1-FECCDD9A03B1}"/>
                </a:ext>
              </a:extLst>
            </p:cNvPr>
            <p:cNvSpPr/>
            <p:nvPr/>
          </p:nvSpPr>
          <p:spPr>
            <a:xfrm>
              <a:off x="3173363" y="1620662"/>
              <a:ext cx="1056115" cy="23666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Tangkap Tangan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ounded Rectangle 66">
              <a:extLst>
                <a:ext uri="{FF2B5EF4-FFF2-40B4-BE49-F238E27FC236}">
                  <a16:creationId xmlns:a16="http://schemas.microsoft.com/office/drawing/2014/main" id="{E114394C-633E-FA82-B1A2-816A97B96505}"/>
                </a:ext>
              </a:extLst>
            </p:cNvPr>
            <p:cNvSpPr/>
            <p:nvPr/>
          </p:nvSpPr>
          <p:spPr>
            <a:xfrm>
              <a:off x="3297471" y="1387447"/>
              <a:ext cx="940733" cy="184728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Sumber Lain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Flowchart: Document 34">
              <a:extLst>
                <a:ext uri="{FF2B5EF4-FFF2-40B4-BE49-F238E27FC236}">
                  <a16:creationId xmlns:a16="http://schemas.microsoft.com/office/drawing/2014/main" id="{F22EE294-0EEB-981B-13A5-81F327DBBFD0}"/>
                </a:ext>
              </a:extLst>
            </p:cNvPr>
            <p:cNvSpPr/>
            <p:nvPr/>
          </p:nvSpPr>
          <p:spPr>
            <a:xfrm>
              <a:off x="3006264" y="3412638"/>
              <a:ext cx="481135" cy="392727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MPP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36" name="Flowchart: Document 35">
              <a:extLst>
                <a:ext uri="{FF2B5EF4-FFF2-40B4-BE49-F238E27FC236}">
                  <a16:creationId xmlns:a16="http://schemas.microsoft.com/office/drawing/2014/main" id="{BE4B4052-AE6E-69CA-CFBB-6118BCEE5F73}"/>
                </a:ext>
              </a:extLst>
            </p:cNvPr>
            <p:cNvSpPr/>
            <p:nvPr/>
          </p:nvSpPr>
          <p:spPr>
            <a:xfrm>
              <a:off x="3404462" y="4038897"/>
              <a:ext cx="632498" cy="310558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SPRIN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6A1765B-77F8-2175-A0D9-8DA18DC0CF10}"/>
                </a:ext>
              </a:extLst>
            </p:cNvPr>
            <p:cNvSpPr/>
            <p:nvPr/>
          </p:nvSpPr>
          <p:spPr>
            <a:xfrm>
              <a:off x="1327729" y="982102"/>
              <a:ext cx="897312" cy="306618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>
                  <a:solidFill>
                    <a:schemeClr val="tx1"/>
                  </a:solidFill>
                </a:rPr>
                <a:t>INTEL</a:t>
              </a:r>
              <a:endParaRPr lang="en-US" sz="100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D79E68C-9B60-3CD6-CDB7-BBFD9E286AB8}"/>
                </a:ext>
              </a:extLst>
            </p:cNvPr>
            <p:cNvCxnSpPr>
              <a:cxnSpLocks/>
            </p:cNvCxnSpPr>
            <p:nvPr/>
          </p:nvCxnSpPr>
          <p:spPr>
            <a:xfrm>
              <a:off x="2194614" y="2149237"/>
              <a:ext cx="6764" cy="53385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Elbow Connector 72">
              <a:extLst>
                <a:ext uri="{FF2B5EF4-FFF2-40B4-BE49-F238E27FC236}">
                  <a16:creationId xmlns:a16="http://schemas.microsoft.com/office/drawing/2014/main" id="{5C7551C4-19EC-A192-91E1-B7764EF2871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355424" y="2252752"/>
              <a:ext cx="2224093" cy="268734"/>
            </a:xfrm>
            <a:prstGeom prst="bentConnector3">
              <a:avLst>
                <a:gd name="adj1" fmla="val 100206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Flowchart: Document 39">
              <a:extLst>
                <a:ext uri="{FF2B5EF4-FFF2-40B4-BE49-F238E27FC236}">
                  <a16:creationId xmlns:a16="http://schemas.microsoft.com/office/drawing/2014/main" id="{26A6DB76-49F8-D068-1207-C1A8F067D231}"/>
                </a:ext>
              </a:extLst>
            </p:cNvPr>
            <p:cNvSpPr/>
            <p:nvPr/>
          </p:nvSpPr>
          <p:spPr>
            <a:xfrm>
              <a:off x="6881862" y="4583473"/>
              <a:ext cx="887051" cy="337319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000" b="1">
                  <a:solidFill>
                    <a:schemeClr val="tx1"/>
                  </a:solidFill>
                </a:rPr>
                <a:t>BA Tolak SBP</a:t>
              </a:r>
            </a:p>
          </p:txBody>
        </p:sp>
        <p:sp>
          <p:nvSpPr>
            <p:cNvPr id="41" name="Flowchart: Document 40">
              <a:extLst>
                <a:ext uri="{FF2B5EF4-FFF2-40B4-BE49-F238E27FC236}">
                  <a16:creationId xmlns:a16="http://schemas.microsoft.com/office/drawing/2014/main" id="{E1AC8C7B-AFB3-1E50-D561-DE157558A670}"/>
                </a:ext>
              </a:extLst>
            </p:cNvPr>
            <p:cNvSpPr/>
            <p:nvPr/>
          </p:nvSpPr>
          <p:spPr>
            <a:xfrm>
              <a:off x="6881861" y="4982240"/>
              <a:ext cx="898988" cy="384482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000" b="1">
                  <a:solidFill>
                    <a:schemeClr val="tx1"/>
                  </a:solidFill>
                </a:rPr>
                <a:t>BA Tolak BA Tolak SBP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189EC41-F394-649A-C96F-E29632527B17}"/>
                </a:ext>
              </a:extLst>
            </p:cNvPr>
            <p:cNvCxnSpPr>
              <a:cxnSpLocks/>
            </p:cNvCxnSpPr>
            <p:nvPr/>
          </p:nvCxnSpPr>
          <p:spPr>
            <a:xfrm>
              <a:off x="7709458" y="4275609"/>
              <a:ext cx="47090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86">
              <a:extLst>
                <a:ext uri="{FF2B5EF4-FFF2-40B4-BE49-F238E27FC236}">
                  <a16:creationId xmlns:a16="http://schemas.microsoft.com/office/drawing/2014/main" id="{B472997C-295D-4EDE-F89F-EC7A2D631184}"/>
                </a:ext>
              </a:extLst>
            </p:cNvPr>
            <p:cNvSpPr/>
            <p:nvPr/>
          </p:nvSpPr>
          <p:spPr>
            <a:xfrm>
              <a:off x="9000603" y="846415"/>
              <a:ext cx="1142335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sz="1000" b="1" dirty="0">
                  <a:solidFill>
                    <a:schemeClr val="bg1"/>
                  </a:solidFill>
                </a:rPr>
                <a:t>PENENTUAN HASIL PENINDAKAN</a:t>
              </a:r>
            </a:p>
          </p:txBody>
        </p:sp>
        <p:sp>
          <p:nvSpPr>
            <p:cNvPr id="44" name="Flowchart: Document 43">
              <a:extLst>
                <a:ext uri="{FF2B5EF4-FFF2-40B4-BE49-F238E27FC236}">
                  <a16:creationId xmlns:a16="http://schemas.microsoft.com/office/drawing/2014/main" id="{92CAF0EF-A43C-2A4A-90D5-E8D686608F1B}"/>
                </a:ext>
              </a:extLst>
            </p:cNvPr>
            <p:cNvSpPr/>
            <p:nvPr/>
          </p:nvSpPr>
          <p:spPr>
            <a:xfrm>
              <a:off x="8445923" y="1617694"/>
              <a:ext cx="657299" cy="302091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LPTP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45" name="Flowchart: Document 44">
              <a:extLst>
                <a:ext uri="{FF2B5EF4-FFF2-40B4-BE49-F238E27FC236}">
                  <a16:creationId xmlns:a16="http://schemas.microsoft.com/office/drawing/2014/main" id="{46CBFC79-8BEE-C03A-288D-7E2CC6B9DE2A}"/>
                </a:ext>
              </a:extLst>
            </p:cNvPr>
            <p:cNvSpPr/>
            <p:nvPr/>
          </p:nvSpPr>
          <p:spPr>
            <a:xfrm>
              <a:off x="9373589" y="1571931"/>
              <a:ext cx="769348" cy="340530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LPHP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46" name="Flowchart: Document 45">
              <a:extLst>
                <a:ext uri="{FF2B5EF4-FFF2-40B4-BE49-F238E27FC236}">
                  <a16:creationId xmlns:a16="http://schemas.microsoft.com/office/drawing/2014/main" id="{4FD13A20-33A7-B8F1-39A4-4C62CE97E588}"/>
                </a:ext>
              </a:extLst>
            </p:cNvPr>
            <p:cNvSpPr/>
            <p:nvPr/>
          </p:nvSpPr>
          <p:spPr>
            <a:xfrm>
              <a:off x="5298555" y="3117939"/>
              <a:ext cx="811194" cy="31393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Serah Terima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cxnSp>
          <p:nvCxnSpPr>
            <p:cNvPr id="47" name="Elbow Connector 91">
              <a:extLst>
                <a:ext uri="{FF2B5EF4-FFF2-40B4-BE49-F238E27FC236}">
                  <a16:creationId xmlns:a16="http://schemas.microsoft.com/office/drawing/2014/main" id="{987446BC-E8B2-1C4E-BCEF-1219667D073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8857986" y="2054375"/>
              <a:ext cx="860077" cy="294326"/>
            </a:xfrm>
            <a:prstGeom prst="bentConnector3">
              <a:avLst>
                <a:gd name="adj1" fmla="val 100091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Flowchart: Document 47">
              <a:extLst>
                <a:ext uri="{FF2B5EF4-FFF2-40B4-BE49-F238E27FC236}">
                  <a16:creationId xmlns:a16="http://schemas.microsoft.com/office/drawing/2014/main" id="{F8E6D68F-DF2B-1F0E-3F65-B0980A6DA5FF}"/>
                </a:ext>
              </a:extLst>
            </p:cNvPr>
            <p:cNvSpPr/>
            <p:nvPr/>
          </p:nvSpPr>
          <p:spPr>
            <a:xfrm>
              <a:off x="9428043" y="2372958"/>
              <a:ext cx="580039" cy="340530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LP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3FA297C-F5C7-38F8-0CD4-50C7A98E11A2}"/>
                </a:ext>
              </a:extLst>
            </p:cNvPr>
            <p:cNvCxnSpPr>
              <a:cxnSpLocks/>
            </p:cNvCxnSpPr>
            <p:nvPr/>
          </p:nvCxnSpPr>
          <p:spPr>
            <a:xfrm>
              <a:off x="9718063" y="1908842"/>
              <a:ext cx="1" cy="45973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8B12B080-FEEB-B912-96CF-A10865645223}"/>
                </a:ext>
              </a:extLst>
            </p:cNvPr>
            <p:cNvCxnSpPr>
              <a:stCxn id="44" idx="3"/>
            </p:cNvCxnSpPr>
            <p:nvPr/>
          </p:nvCxnSpPr>
          <p:spPr>
            <a:xfrm flipV="1">
              <a:off x="9103221" y="1766883"/>
              <a:ext cx="285486" cy="18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33411BF-2151-E194-48D8-B89864FE8CB4}"/>
                </a:ext>
              </a:extLst>
            </p:cNvPr>
            <p:cNvSpPr/>
            <p:nvPr/>
          </p:nvSpPr>
          <p:spPr>
            <a:xfrm>
              <a:off x="9405234" y="3392388"/>
              <a:ext cx="603272" cy="371008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>
                  <a:solidFill>
                    <a:schemeClr val="tx1"/>
                  </a:solidFill>
                </a:rPr>
                <a:t>SIDIK</a:t>
              </a:r>
              <a:endParaRPr lang="en-US" sz="1000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DB75285-EC6E-BC25-687B-442CED5A4E37}"/>
                </a:ext>
              </a:extLst>
            </p:cNvPr>
            <p:cNvCxnSpPr>
              <a:endCxn id="51" idx="0"/>
            </p:cNvCxnSpPr>
            <p:nvPr/>
          </p:nvCxnSpPr>
          <p:spPr>
            <a:xfrm>
              <a:off x="9705515" y="3232636"/>
              <a:ext cx="1357" cy="15975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FFA5785-E4D8-8916-5D71-A7B798ABAA34}"/>
                </a:ext>
              </a:extLst>
            </p:cNvPr>
            <p:cNvSpPr/>
            <p:nvPr/>
          </p:nvSpPr>
          <p:spPr>
            <a:xfrm>
              <a:off x="8454957" y="3368115"/>
              <a:ext cx="848969" cy="371008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>
                  <a:solidFill>
                    <a:schemeClr val="tx1"/>
                  </a:solidFill>
                </a:rPr>
                <a:t>Pemilik</a:t>
              </a:r>
              <a:endParaRPr lang="en-US" sz="1000"/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41655D6-8167-4871-0C50-F217A1117A4B}"/>
                </a:ext>
              </a:extLst>
            </p:cNvPr>
            <p:cNvCxnSpPr>
              <a:cxnSpLocks/>
            </p:cNvCxnSpPr>
            <p:nvPr/>
          </p:nvCxnSpPr>
          <p:spPr>
            <a:xfrm>
              <a:off x="8829182" y="2705158"/>
              <a:ext cx="7855" cy="6484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Flowchart: Document 54">
              <a:extLst>
                <a:ext uri="{FF2B5EF4-FFF2-40B4-BE49-F238E27FC236}">
                  <a16:creationId xmlns:a16="http://schemas.microsoft.com/office/drawing/2014/main" id="{86125018-FC4B-CADF-A960-CED4BB953424}"/>
                </a:ext>
              </a:extLst>
            </p:cNvPr>
            <p:cNvSpPr/>
            <p:nvPr/>
          </p:nvSpPr>
          <p:spPr>
            <a:xfrm>
              <a:off x="8505320" y="5191089"/>
              <a:ext cx="604192" cy="255056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RK</a:t>
              </a:r>
              <a:r>
                <a:rPr lang="id-ID" sz="1000" b="1">
                  <a:solidFill>
                    <a:schemeClr val="tx1"/>
                  </a:solidFill>
                </a:rPr>
                <a:t>P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cxnSp>
          <p:nvCxnSpPr>
            <p:cNvPr id="56" name="Elbow Connector 104">
              <a:extLst>
                <a:ext uri="{FF2B5EF4-FFF2-40B4-BE49-F238E27FC236}">
                  <a16:creationId xmlns:a16="http://schemas.microsoft.com/office/drawing/2014/main" id="{4B8C1AE9-985C-660E-78CE-AA69885B91C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495570" y="2493266"/>
              <a:ext cx="1599693" cy="184078"/>
            </a:xfrm>
            <a:prstGeom prst="bentConnector3">
              <a:avLst>
                <a:gd name="adj1" fmla="val 99833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Elbow Connector 106">
              <a:extLst>
                <a:ext uri="{FF2B5EF4-FFF2-40B4-BE49-F238E27FC236}">
                  <a16:creationId xmlns:a16="http://schemas.microsoft.com/office/drawing/2014/main" id="{5C68B605-FFCC-439D-4016-0A8A209DD1B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776387" y="1008479"/>
              <a:ext cx="6953192" cy="534602"/>
            </a:xfrm>
            <a:prstGeom prst="bentConnector4">
              <a:avLst>
                <a:gd name="adj1" fmla="val -139"/>
                <a:gd name="adj2" fmla="val 139472"/>
              </a:avLst>
            </a:prstGeom>
            <a:ln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Flowchart: Document 57">
              <a:extLst>
                <a:ext uri="{FF2B5EF4-FFF2-40B4-BE49-F238E27FC236}">
                  <a16:creationId xmlns:a16="http://schemas.microsoft.com/office/drawing/2014/main" id="{081AC6AB-8CE7-73F1-F291-1455ED894CFD}"/>
                </a:ext>
              </a:extLst>
            </p:cNvPr>
            <p:cNvSpPr/>
            <p:nvPr/>
          </p:nvSpPr>
          <p:spPr>
            <a:xfrm>
              <a:off x="5296975" y="2778596"/>
              <a:ext cx="812774" cy="267668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Contoh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59" name="Flowchart: Document 58">
              <a:extLst>
                <a:ext uri="{FF2B5EF4-FFF2-40B4-BE49-F238E27FC236}">
                  <a16:creationId xmlns:a16="http://schemas.microsoft.com/office/drawing/2014/main" id="{6779977D-AF41-5B07-0529-F482D671DCB0}"/>
                </a:ext>
              </a:extLst>
            </p:cNvPr>
            <p:cNvSpPr/>
            <p:nvPr/>
          </p:nvSpPr>
          <p:spPr>
            <a:xfrm>
              <a:off x="7014380" y="2534708"/>
              <a:ext cx="645222" cy="28146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TITIP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60" name="Rounded Rectangle 109">
              <a:extLst>
                <a:ext uri="{FF2B5EF4-FFF2-40B4-BE49-F238E27FC236}">
                  <a16:creationId xmlns:a16="http://schemas.microsoft.com/office/drawing/2014/main" id="{DA899F9B-3C6C-853C-2006-02CB92F95592}"/>
                </a:ext>
              </a:extLst>
            </p:cNvPr>
            <p:cNvSpPr/>
            <p:nvPr/>
          </p:nvSpPr>
          <p:spPr>
            <a:xfrm>
              <a:off x="8809738" y="4840593"/>
              <a:ext cx="989967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LAPORAN dan MONEV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E07F276-B665-D695-86E7-FE6A419488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35101" y="2691580"/>
              <a:ext cx="4366" cy="18776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Rounded Rectangle 111">
              <a:extLst>
                <a:ext uri="{FF2B5EF4-FFF2-40B4-BE49-F238E27FC236}">
                  <a16:creationId xmlns:a16="http://schemas.microsoft.com/office/drawing/2014/main" id="{5A2220C4-4504-9FAA-A728-71CA2AD2889A}"/>
                </a:ext>
              </a:extLst>
            </p:cNvPr>
            <p:cNvSpPr/>
            <p:nvPr/>
          </p:nvSpPr>
          <p:spPr>
            <a:xfrm>
              <a:off x="8809739" y="3845899"/>
              <a:ext cx="1142335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</a:rPr>
                <a:t>PELIMPAHAN SEGERA HASIL 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C92A7DC-2617-75D4-FBFC-96360E3724B3}"/>
                </a:ext>
              </a:extLst>
            </p:cNvPr>
            <p:cNvCxnSpPr>
              <a:cxnSpLocks/>
            </p:cNvCxnSpPr>
            <p:nvPr/>
          </p:nvCxnSpPr>
          <p:spPr>
            <a:xfrm>
              <a:off x="9112935" y="4412809"/>
              <a:ext cx="231057" cy="311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Flowchart: Document 63">
              <a:extLst>
                <a:ext uri="{FF2B5EF4-FFF2-40B4-BE49-F238E27FC236}">
                  <a16:creationId xmlns:a16="http://schemas.microsoft.com/office/drawing/2014/main" id="{AC39AE45-8C6F-0E11-BAE6-7C088A3C05E9}"/>
                </a:ext>
              </a:extLst>
            </p:cNvPr>
            <p:cNvSpPr/>
            <p:nvPr/>
          </p:nvSpPr>
          <p:spPr>
            <a:xfrm>
              <a:off x="9578789" y="5148351"/>
              <a:ext cx="523959" cy="340530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LPT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cxnSp>
          <p:nvCxnSpPr>
            <p:cNvPr id="65" name="Elbow Connector 115">
              <a:extLst>
                <a:ext uri="{FF2B5EF4-FFF2-40B4-BE49-F238E27FC236}">
                  <a16:creationId xmlns:a16="http://schemas.microsoft.com/office/drawing/2014/main" id="{2CA673FD-A44E-A2E0-6D0C-5D8D225C92D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689785" y="3818752"/>
              <a:ext cx="1179690" cy="148028"/>
            </a:xfrm>
            <a:prstGeom prst="bentConnector3">
              <a:avLst>
                <a:gd name="adj1" fmla="val 99190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Flowchart: Document 65">
              <a:extLst>
                <a:ext uri="{FF2B5EF4-FFF2-40B4-BE49-F238E27FC236}">
                  <a16:creationId xmlns:a16="http://schemas.microsoft.com/office/drawing/2014/main" id="{DA8573B1-5428-9F87-2F90-23EAE72BA154}"/>
                </a:ext>
              </a:extLst>
            </p:cNvPr>
            <p:cNvSpPr/>
            <p:nvPr/>
          </p:nvSpPr>
          <p:spPr>
            <a:xfrm>
              <a:off x="1186747" y="1357225"/>
              <a:ext cx="477635" cy="324287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INFO LAIN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67" name="Flowchart: Document 66">
              <a:extLst>
                <a:ext uri="{FF2B5EF4-FFF2-40B4-BE49-F238E27FC236}">
                  <a16:creationId xmlns:a16="http://schemas.microsoft.com/office/drawing/2014/main" id="{8536307D-C149-1ADF-4E49-7605C7565073}"/>
                </a:ext>
              </a:extLst>
            </p:cNvPr>
            <p:cNvSpPr/>
            <p:nvPr/>
          </p:nvSpPr>
          <p:spPr>
            <a:xfrm>
              <a:off x="4433442" y="1830950"/>
              <a:ext cx="709674" cy="28539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Senpi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68" name="Flowchart: Document 67">
              <a:extLst>
                <a:ext uri="{FF2B5EF4-FFF2-40B4-BE49-F238E27FC236}">
                  <a16:creationId xmlns:a16="http://schemas.microsoft.com/office/drawing/2014/main" id="{297FAFC3-074C-53BB-202C-AEF45ADBB6FE}"/>
                </a:ext>
              </a:extLst>
            </p:cNvPr>
            <p:cNvSpPr/>
            <p:nvPr/>
          </p:nvSpPr>
          <p:spPr>
            <a:xfrm>
              <a:off x="4433306" y="2173604"/>
              <a:ext cx="709811" cy="476651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Membawa SP/Brg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69" name="Flowchart: Document 68">
              <a:extLst>
                <a:ext uri="{FF2B5EF4-FFF2-40B4-BE49-F238E27FC236}">
                  <a16:creationId xmlns:a16="http://schemas.microsoft.com/office/drawing/2014/main" id="{A269033F-6280-35B0-F681-796C46D24A73}"/>
                </a:ext>
              </a:extLst>
            </p:cNvPr>
            <p:cNvSpPr/>
            <p:nvPr/>
          </p:nvSpPr>
          <p:spPr>
            <a:xfrm>
              <a:off x="5305605" y="1829462"/>
              <a:ext cx="804144" cy="356281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Pemeriksaan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70" name="Flowchart: Document 69">
              <a:extLst>
                <a:ext uri="{FF2B5EF4-FFF2-40B4-BE49-F238E27FC236}">
                  <a16:creationId xmlns:a16="http://schemas.microsoft.com/office/drawing/2014/main" id="{F806D79B-0696-D4A5-7631-AB295EB95E55}"/>
                </a:ext>
              </a:extLst>
            </p:cNvPr>
            <p:cNvSpPr/>
            <p:nvPr/>
          </p:nvSpPr>
          <p:spPr>
            <a:xfrm>
              <a:off x="5296975" y="2241857"/>
              <a:ext cx="826083" cy="479604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Pemeriksaan Badan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71" name="Flowchart: Document 70">
              <a:extLst>
                <a:ext uri="{FF2B5EF4-FFF2-40B4-BE49-F238E27FC236}">
                  <a16:creationId xmlns:a16="http://schemas.microsoft.com/office/drawing/2014/main" id="{84F816A1-7406-8783-2006-61EA346D3F66}"/>
                </a:ext>
              </a:extLst>
            </p:cNvPr>
            <p:cNvSpPr/>
            <p:nvPr/>
          </p:nvSpPr>
          <p:spPr>
            <a:xfrm>
              <a:off x="6994500" y="2204159"/>
              <a:ext cx="645217" cy="28146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Buka Segel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72" name="Flowchart: Document 71">
              <a:extLst>
                <a:ext uri="{FF2B5EF4-FFF2-40B4-BE49-F238E27FC236}">
                  <a16:creationId xmlns:a16="http://schemas.microsoft.com/office/drawing/2014/main" id="{349AF9AE-F4AA-D178-030A-74E2BF8A1F2B}"/>
                </a:ext>
              </a:extLst>
            </p:cNvPr>
            <p:cNvSpPr/>
            <p:nvPr/>
          </p:nvSpPr>
          <p:spPr>
            <a:xfrm>
              <a:off x="6994494" y="1838273"/>
              <a:ext cx="648329" cy="28146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Segel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73" name="Rounded Rectangle 210">
              <a:extLst>
                <a:ext uri="{FF2B5EF4-FFF2-40B4-BE49-F238E27FC236}">
                  <a16:creationId xmlns:a16="http://schemas.microsoft.com/office/drawing/2014/main" id="{9A2CD8E5-A263-1FEB-90F1-6E63709CB77C}"/>
                </a:ext>
              </a:extLst>
            </p:cNvPr>
            <p:cNvSpPr/>
            <p:nvPr/>
          </p:nvSpPr>
          <p:spPr>
            <a:xfrm>
              <a:off x="4348352" y="881154"/>
              <a:ext cx="1073892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PENINDAKAN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74" name="Rounded Rectangle 211">
              <a:extLst>
                <a:ext uri="{FF2B5EF4-FFF2-40B4-BE49-F238E27FC236}">
                  <a16:creationId xmlns:a16="http://schemas.microsoft.com/office/drawing/2014/main" id="{B19CAA6B-D78E-56DE-2FD5-80AA8B6D46E2}"/>
                </a:ext>
              </a:extLst>
            </p:cNvPr>
            <p:cNvSpPr/>
            <p:nvPr/>
          </p:nvSpPr>
          <p:spPr>
            <a:xfrm>
              <a:off x="3109833" y="2590842"/>
              <a:ext cx="1073892" cy="26775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SKEMA PENINDAKAN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Rounded Rectangle 219">
              <a:extLst>
                <a:ext uri="{FF2B5EF4-FFF2-40B4-BE49-F238E27FC236}">
                  <a16:creationId xmlns:a16="http://schemas.microsoft.com/office/drawing/2014/main" id="{04BCD3ED-795A-698E-E3C9-1DE49615170A}"/>
                </a:ext>
              </a:extLst>
            </p:cNvPr>
            <p:cNvSpPr/>
            <p:nvPr/>
          </p:nvSpPr>
          <p:spPr>
            <a:xfrm>
              <a:off x="2936513" y="4719197"/>
              <a:ext cx="879812" cy="39527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Ditemukan Dugaan Pelanggaran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76" name="Elbow Connector 224">
              <a:extLst>
                <a:ext uri="{FF2B5EF4-FFF2-40B4-BE49-F238E27FC236}">
                  <a16:creationId xmlns:a16="http://schemas.microsoft.com/office/drawing/2014/main" id="{3DCAE234-1292-09F2-4C95-03095C2A41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07534" y="3482056"/>
              <a:ext cx="516776" cy="1434779"/>
            </a:xfrm>
            <a:prstGeom prst="bentConnector2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Left Brace 76">
              <a:extLst>
                <a:ext uri="{FF2B5EF4-FFF2-40B4-BE49-F238E27FC236}">
                  <a16:creationId xmlns:a16="http://schemas.microsoft.com/office/drawing/2014/main" id="{AC049D07-8DC1-327B-1DF1-8B827CC1AF02}"/>
                </a:ext>
              </a:extLst>
            </p:cNvPr>
            <p:cNvSpPr/>
            <p:nvPr/>
          </p:nvSpPr>
          <p:spPr>
            <a:xfrm>
              <a:off x="2733881" y="4911171"/>
              <a:ext cx="174381" cy="412132"/>
            </a:xfrm>
            <a:prstGeom prst="leftBrace">
              <a:avLst>
                <a:gd name="adj1" fmla="val 8333"/>
                <a:gd name="adj2" fmla="val 4655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8" name="Left Brace 77">
              <a:extLst>
                <a:ext uri="{FF2B5EF4-FFF2-40B4-BE49-F238E27FC236}">
                  <a16:creationId xmlns:a16="http://schemas.microsoft.com/office/drawing/2014/main" id="{0C8FCF97-F011-DE66-26F8-3FE3F5EEDD14}"/>
                </a:ext>
              </a:extLst>
            </p:cNvPr>
            <p:cNvSpPr/>
            <p:nvPr/>
          </p:nvSpPr>
          <p:spPr>
            <a:xfrm rot="16200000">
              <a:off x="6057768" y="2288461"/>
              <a:ext cx="187897" cy="3234394"/>
            </a:xfrm>
            <a:prstGeom prst="leftBrace">
              <a:avLst>
                <a:gd name="adj1" fmla="val 8333"/>
                <a:gd name="adj2" fmla="val 76811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9" name="Rounded Rectangle 236">
              <a:extLst>
                <a:ext uri="{FF2B5EF4-FFF2-40B4-BE49-F238E27FC236}">
                  <a16:creationId xmlns:a16="http://schemas.microsoft.com/office/drawing/2014/main" id="{0D99C4A2-9DEE-1255-94A4-AF7C01F78612}"/>
                </a:ext>
              </a:extLst>
            </p:cNvPr>
            <p:cNvSpPr/>
            <p:nvPr/>
          </p:nvSpPr>
          <p:spPr>
            <a:xfrm>
              <a:off x="2058395" y="3670937"/>
              <a:ext cx="905239" cy="377231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PELIMPAHAN PERBANTUAN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80" name="Left Brace 79">
              <a:extLst>
                <a:ext uri="{FF2B5EF4-FFF2-40B4-BE49-F238E27FC236}">
                  <a16:creationId xmlns:a16="http://schemas.microsoft.com/office/drawing/2014/main" id="{352CC49C-0981-ADF8-184C-889659CCBD5C}"/>
                </a:ext>
              </a:extLst>
            </p:cNvPr>
            <p:cNvSpPr/>
            <p:nvPr/>
          </p:nvSpPr>
          <p:spPr>
            <a:xfrm rot="10800000">
              <a:off x="3635262" y="2972605"/>
              <a:ext cx="272460" cy="944966"/>
            </a:xfrm>
            <a:prstGeom prst="leftBrace">
              <a:avLst>
                <a:gd name="adj1" fmla="val 8333"/>
                <a:gd name="adj2" fmla="val 4655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9E13586-4C25-5852-E224-F24114F8246B}"/>
                </a:ext>
              </a:extLst>
            </p:cNvPr>
            <p:cNvCxnSpPr>
              <a:cxnSpLocks/>
            </p:cNvCxnSpPr>
            <p:nvPr/>
          </p:nvCxnSpPr>
          <p:spPr>
            <a:xfrm>
              <a:off x="3816326" y="3482055"/>
              <a:ext cx="4594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3BD1C56-8BB3-13D9-3246-0C7D39EA389D}"/>
                </a:ext>
              </a:extLst>
            </p:cNvPr>
            <p:cNvSpPr/>
            <p:nvPr/>
          </p:nvSpPr>
          <p:spPr>
            <a:xfrm>
              <a:off x="9358298" y="4237007"/>
              <a:ext cx="836940" cy="449652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err="1">
                  <a:solidFill>
                    <a:schemeClr val="tx1"/>
                  </a:solidFill>
                </a:rPr>
                <a:t>Indak</a:t>
              </a:r>
              <a:endParaRPr lang="en-US" sz="10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Unit Lain</a:t>
              </a:r>
              <a:endParaRPr lang="en-US" sz="1000" dirty="0"/>
            </a:p>
          </p:txBody>
        </p:sp>
        <p:sp>
          <p:nvSpPr>
            <p:cNvPr id="83" name="Rounded Rectangle 253">
              <a:extLst>
                <a:ext uri="{FF2B5EF4-FFF2-40B4-BE49-F238E27FC236}">
                  <a16:creationId xmlns:a16="http://schemas.microsoft.com/office/drawing/2014/main" id="{EE985190-57C9-A65A-0C1B-8F7397B1B37F}"/>
                </a:ext>
              </a:extLst>
            </p:cNvPr>
            <p:cNvSpPr/>
            <p:nvPr/>
          </p:nvSpPr>
          <p:spPr>
            <a:xfrm>
              <a:off x="4897786" y="4084777"/>
              <a:ext cx="1464459" cy="35315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</a:rPr>
                <a:t>PENINDAKAN SEGERA</a:t>
              </a:r>
            </a:p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</a:rPr>
                <a:t>(</a:t>
              </a:r>
              <a:r>
                <a:rPr lang="en-US" sz="1000" b="1" dirty="0" err="1">
                  <a:solidFill>
                    <a:schemeClr val="bg1"/>
                  </a:solidFill>
                </a:rPr>
                <a:t>Intelijen</a:t>
              </a:r>
              <a:r>
                <a:rPr lang="en-US" sz="1000" b="1" dirty="0">
                  <a:solidFill>
                    <a:schemeClr val="bg1"/>
                  </a:solidFill>
                </a:rPr>
                <a:t> dan </a:t>
              </a:r>
              <a:r>
                <a:rPr lang="en-US" sz="1000" b="1" dirty="0" err="1">
                  <a:solidFill>
                    <a:schemeClr val="bg1"/>
                  </a:solidFill>
                </a:rPr>
                <a:t>Narkotika</a:t>
              </a:r>
              <a:r>
                <a:rPr lang="en-US" sz="1000" b="1" dirty="0">
                  <a:solidFill>
                    <a:schemeClr val="bg1"/>
                  </a:solidFill>
                </a:rPr>
                <a:t>)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Rounded Rectangle 254">
              <a:extLst>
                <a:ext uri="{FF2B5EF4-FFF2-40B4-BE49-F238E27FC236}">
                  <a16:creationId xmlns:a16="http://schemas.microsoft.com/office/drawing/2014/main" id="{4155114B-CAF5-D83E-1F59-9F3EDD62ABA0}"/>
                </a:ext>
              </a:extLst>
            </p:cNvPr>
            <p:cNvSpPr/>
            <p:nvPr/>
          </p:nvSpPr>
          <p:spPr>
            <a:xfrm>
              <a:off x="4909624" y="4568097"/>
              <a:ext cx="1464459" cy="35315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Pelimpahan Instansi Lain</a:t>
              </a:r>
            </a:p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(Penyidikan)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85" name="Left Brace 84">
              <a:extLst>
                <a:ext uri="{FF2B5EF4-FFF2-40B4-BE49-F238E27FC236}">
                  <a16:creationId xmlns:a16="http://schemas.microsoft.com/office/drawing/2014/main" id="{37F2D5A2-0B29-6719-D5EA-1EE4E5F96C02}"/>
                </a:ext>
              </a:extLst>
            </p:cNvPr>
            <p:cNvSpPr/>
            <p:nvPr/>
          </p:nvSpPr>
          <p:spPr>
            <a:xfrm rot="10800000">
              <a:off x="6404448" y="4233036"/>
              <a:ext cx="329677" cy="440833"/>
            </a:xfrm>
            <a:prstGeom prst="leftBrace">
              <a:avLst>
                <a:gd name="adj1" fmla="val 8333"/>
                <a:gd name="adj2" fmla="val 68308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279B8C78-3648-F05A-588E-FFB3DDA10D2B}"/>
                </a:ext>
              </a:extLst>
            </p:cNvPr>
            <p:cNvCxnSpPr>
              <a:cxnSpLocks/>
            </p:cNvCxnSpPr>
            <p:nvPr/>
          </p:nvCxnSpPr>
          <p:spPr>
            <a:xfrm>
              <a:off x="2149851" y="1632786"/>
              <a:ext cx="6150" cy="2490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Flowchart: Document 86">
              <a:extLst>
                <a:ext uri="{FF2B5EF4-FFF2-40B4-BE49-F238E27FC236}">
                  <a16:creationId xmlns:a16="http://schemas.microsoft.com/office/drawing/2014/main" id="{5497FA52-A93C-8674-B327-9BEF615A9A5B}"/>
                </a:ext>
              </a:extLst>
            </p:cNvPr>
            <p:cNvSpPr/>
            <p:nvPr/>
          </p:nvSpPr>
          <p:spPr>
            <a:xfrm>
              <a:off x="6163048" y="1837200"/>
              <a:ext cx="739171" cy="336402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Penegahan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88" name="Flowchart: Document 87">
              <a:extLst>
                <a:ext uri="{FF2B5EF4-FFF2-40B4-BE49-F238E27FC236}">
                  <a16:creationId xmlns:a16="http://schemas.microsoft.com/office/drawing/2014/main" id="{297C1BC1-9D94-C838-411D-F8498C362443}"/>
                </a:ext>
              </a:extLst>
            </p:cNvPr>
            <p:cNvSpPr/>
            <p:nvPr/>
          </p:nvSpPr>
          <p:spPr>
            <a:xfrm>
              <a:off x="8454956" y="2370533"/>
              <a:ext cx="811194" cy="31393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tx1"/>
                  </a:solidFill>
                </a:rPr>
                <a:t>BA </a:t>
              </a:r>
              <a:r>
                <a:rPr lang="en-US" sz="1000" b="1" dirty="0" err="1">
                  <a:solidFill>
                    <a:schemeClr val="tx1"/>
                  </a:solidFill>
                </a:rPr>
                <a:t>Serah</a:t>
              </a:r>
              <a:r>
                <a:rPr lang="en-US" sz="1000" b="1" dirty="0">
                  <a:solidFill>
                    <a:schemeClr val="tx1"/>
                  </a:solidFill>
                </a:rPr>
                <a:t> </a:t>
              </a:r>
              <a:r>
                <a:rPr lang="en-US" sz="1000" b="1" dirty="0" err="1">
                  <a:solidFill>
                    <a:schemeClr val="tx1"/>
                  </a:solidFill>
                </a:rPr>
                <a:t>Terima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B0F672F-D296-7693-EF01-8740160553DF}"/>
                </a:ext>
              </a:extLst>
            </p:cNvPr>
            <p:cNvSpPr txBox="1"/>
            <p:nvPr/>
          </p:nvSpPr>
          <p:spPr>
            <a:xfrm>
              <a:off x="9681120" y="2072406"/>
              <a:ext cx="378069" cy="213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Ya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EF5F771-10C7-540D-0E5B-C985AE727ABC}"/>
                </a:ext>
              </a:extLst>
            </p:cNvPr>
            <p:cNvSpPr txBox="1"/>
            <p:nvPr/>
          </p:nvSpPr>
          <p:spPr>
            <a:xfrm>
              <a:off x="8836487" y="2064015"/>
              <a:ext cx="518245" cy="213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/>
                <a:t>Tdk</a:t>
              </a:r>
              <a:endParaRPr lang="en-US" sz="1000" b="1" dirty="0"/>
            </a:p>
          </p:txBody>
        </p:sp>
        <p:sp>
          <p:nvSpPr>
            <p:cNvPr id="91" name="Flowchart: Document 90">
              <a:extLst>
                <a:ext uri="{FF2B5EF4-FFF2-40B4-BE49-F238E27FC236}">
                  <a16:creationId xmlns:a16="http://schemas.microsoft.com/office/drawing/2014/main" id="{5D3A85F4-B990-47B6-D8B4-29F74B5DDE7F}"/>
                </a:ext>
              </a:extLst>
            </p:cNvPr>
            <p:cNvSpPr/>
            <p:nvPr/>
          </p:nvSpPr>
          <p:spPr>
            <a:xfrm>
              <a:off x="1471676" y="2424952"/>
              <a:ext cx="489480" cy="233101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NPI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4A4BFD6-913A-4D8D-CE13-5926EF2D3D90}"/>
                </a:ext>
              </a:extLst>
            </p:cNvPr>
            <p:cNvSpPr txBox="1"/>
            <p:nvPr/>
          </p:nvSpPr>
          <p:spPr>
            <a:xfrm>
              <a:off x="1759208" y="2212972"/>
              <a:ext cx="422309" cy="213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/>
                <a:t>Tdk</a:t>
              </a:r>
              <a:endParaRPr lang="en-US" sz="1000" b="1" dirty="0"/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20D26ABA-B271-0A99-8E37-3A45A49DB0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3595" y="1301545"/>
              <a:ext cx="2404" cy="11058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Elbow Connector 130">
              <a:extLst>
                <a:ext uri="{FF2B5EF4-FFF2-40B4-BE49-F238E27FC236}">
                  <a16:creationId xmlns:a16="http://schemas.microsoft.com/office/drawing/2014/main" id="{D5153C4B-B7AA-256A-D8BA-386830DC619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800932" y="2241742"/>
              <a:ext cx="387146" cy="176773"/>
            </a:xfrm>
            <a:prstGeom prst="bentConnector3">
              <a:avLst>
                <a:gd name="adj1" fmla="val 102234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8768018-1E59-4090-AA96-138271B2F28F}"/>
                </a:ext>
              </a:extLst>
            </p:cNvPr>
            <p:cNvSpPr txBox="1"/>
            <p:nvPr/>
          </p:nvSpPr>
          <p:spPr>
            <a:xfrm>
              <a:off x="2163941" y="2310545"/>
              <a:ext cx="378069" cy="213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/>
                <a:t>Ya</a:t>
              </a:r>
            </a:p>
          </p:txBody>
        </p:sp>
        <p:sp>
          <p:nvSpPr>
            <p:cNvPr id="96" name="Flowchart: Document 95">
              <a:extLst>
                <a:ext uri="{FF2B5EF4-FFF2-40B4-BE49-F238E27FC236}">
                  <a16:creationId xmlns:a16="http://schemas.microsoft.com/office/drawing/2014/main" id="{84F463C4-2E5A-3109-312E-F95B5D14B608}"/>
                </a:ext>
              </a:extLst>
            </p:cNvPr>
            <p:cNvSpPr/>
            <p:nvPr/>
          </p:nvSpPr>
          <p:spPr>
            <a:xfrm>
              <a:off x="5280972" y="3460211"/>
              <a:ext cx="864493" cy="31393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Dokumentasi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97" name="Flowchart: Document 96">
              <a:extLst>
                <a:ext uri="{FF2B5EF4-FFF2-40B4-BE49-F238E27FC236}">
                  <a16:creationId xmlns:a16="http://schemas.microsoft.com/office/drawing/2014/main" id="{6139F28B-4198-C08B-D73A-42B5BDBE1C55}"/>
                </a:ext>
              </a:extLst>
            </p:cNvPr>
            <p:cNvSpPr/>
            <p:nvPr/>
          </p:nvSpPr>
          <p:spPr>
            <a:xfrm>
              <a:off x="9405234" y="2880473"/>
              <a:ext cx="608276" cy="31393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tx1"/>
                  </a:solidFill>
                </a:rPr>
                <a:t>BA </a:t>
              </a:r>
              <a:r>
                <a:rPr lang="en-US" sz="1000" b="1" dirty="0" err="1">
                  <a:solidFill>
                    <a:schemeClr val="tx1"/>
                  </a:solidFill>
                </a:rPr>
                <a:t>Serah</a:t>
              </a:r>
              <a:r>
                <a:rPr lang="en-US" sz="1000" b="1" dirty="0">
                  <a:solidFill>
                    <a:schemeClr val="tx1"/>
                  </a:solidFill>
                </a:rPr>
                <a:t> </a:t>
              </a:r>
              <a:r>
                <a:rPr lang="en-US" sz="1000" b="1" dirty="0" err="1">
                  <a:solidFill>
                    <a:schemeClr val="tx1"/>
                  </a:solidFill>
                </a:rPr>
                <a:t>Terima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98" name="Flowchart: Document 97">
              <a:extLst>
                <a:ext uri="{FF2B5EF4-FFF2-40B4-BE49-F238E27FC236}">
                  <a16:creationId xmlns:a16="http://schemas.microsoft.com/office/drawing/2014/main" id="{8E95A08B-3026-CC36-F8E8-C3BE47F3AE46}"/>
                </a:ext>
              </a:extLst>
            </p:cNvPr>
            <p:cNvSpPr/>
            <p:nvPr/>
          </p:nvSpPr>
          <p:spPr>
            <a:xfrm>
              <a:off x="8375876" y="4269537"/>
              <a:ext cx="713622" cy="313935"/>
            </a:xfrm>
            <a:prstGeom prst="flowChartDocumen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b="1">
                  <a:solidFill>
                    <a:schemeClr val="tx1"/>
                  </a:solidFill>
                </a:rPr>
                <a:t>BA Serah Terima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0E94CCB3-C17F-2D66-06FE-78209369760F}"/>
                </a:ext>
              </a:extLst>
            </p:cNvPr>
            <p:cNvCxnSpPr>
              <a:cxnSpLocks/>
            </p:cNvCxnSpPr>
            <p:nvPr/>
          </p:nvCxnSpPr>
          <p:spPr>
            <a:xfrm>
              <a:off x="10081391" y="1830239"/>
              <a:ext cx="0" cy="255128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8DAAD51-AE3A-146E-FFA9-E792E8CB3C37}"/>
                </a:ext>
              </a:extLst>
            </p:cNvPr>
            <p:cNvSpPr txBox="1"/>
            <p:nvPr/>
          </p:nvSpPr>
          <p:spPr>
            <a:xfrm>
              <a:off x="8265520" y="5413481"/>
              <a:ext cx="1340221" cy="213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/>
                <a:t>*App.penindakan.net</a:t>
              </a:r>
            </a:p>
          </p:txBody>
        </p:sp>
        <p:sp>
          <p:nvSpPr>
            <p:cNvPr id="101" name="Rounded Rectangle 148">
              <a:extLst>
                <a:ext uri="{FF2B5EF4-FFF2-40B4-BE49-F238E27FC236}">
                  <a16:creationId xmlns:a16="http://schemas.microsoft.com/office/drawing/2014/main" id="{CC0008EE-41A0-4062-A1DB-B55497F66068}"/>
                </a:ext>
              </a:extLst>
            </p:cNvPr>
            <p:cNvSpPr/>
            <p:nvPr/>
          </p:nvSpPr>
          <p:spPr>
            <a:xfrm>
              <a:off x="2050023" y="4047789"/>
              <a:ext cx="976867" cy="414954"/>
            </a:xfrm>
            <a:prstGeom prst="round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PERBANTUAN/ BERSAMA INSTANSI LAIN</a:t>
              </a:r>
              <a:endParaRPr lang="id-ID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Google Shape;119;p15">
            <a:extLst>
              <a:ext uri="{FF2B5EF4-FFF2-40B4-BE49-F238E27FC236}">
                <a16:creationId xmlns:a16="http://schemas.microsoft.com/office/drawing/2014/main" id="{A3931AB2-3915-6F7C-EA5A-F9D3971D302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4257" y="683617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11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84035-C9FF-B634-F53C-FA6C4A286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800375-1BAB-2033-3080-5DEFF3190A98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B7A42-CB5A-3094-406A-291158D3512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15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8EFF35-3B90-3140-89D0-540490C3CF41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721574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Skema Penindakan</a:t>
            </a:r>
            <a:endParaRPr lang="en-ID" b="1" dirty="0">
              <a:latin typeface="Montserrat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84C0D4A-53C1-42AA-9008-62299238E23E}"/>
              </a:ext>
            </a:extLst>
          </p:cNvPr>
          <p:cNvCxnSpPr/>
          <p:nvPr/>
        </p:nvCxnSpPr>
        <p:spPr>
          <a:xfrm>
            <a:off x="2229143" y="3732892"/>
            <a:ext cx="7802294" cy="0"/>
          </a:xfrm>
          <a:prstGeom prst="line">
            <a:avLst/>
          </a:prstGeom>
          <a:noFill/>
          <a:ln w="28575" cap="flat" cmpd="sng" algn="ctr">
            <a:solidFill>
              <a:srgbClr val="D3D3D3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A269EA7C-DE4A-083C-2B22-7F915EC706BA}"/>
              </a:ext>
            </a:extLst>
          </p:cNvPr>
          <p:cNvSpPr/>
          <p:nvPr/>
        </p:nvSpPr>
        <p:spPr>
          <a:xfrm>
            <a:off x="5154944" y="3682777"/>
            <a:ext cx="100232" cy="10023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D3D3D3">
                <a:lumMod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1246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930B248-A8D1-C0E7-01DD-AA5B37DAD40D}"/>
              </a:ext>
            </a:extLst>
          </p:cNvPr>
          <p:cNvSpPr/>
          <p:nvPr/>
        </p:nvSpPr>
        <p:spPr>
          <a:xfrm>
            <a:off x="6612269" y="3682777"/>
            <a:ext cx="100232" cy="10023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D3D3D3">
                <a:lumMod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1246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99EC6D-394F-4695-C00D-4A15A4DE3897}"/>
              </a:ext>
            </a:extLst>
          </p:cNvPr>
          <p:cNvSpPr/>
          <p:nvPr/>
        </p:nvSpPr>
        <p:spPr>
          <a:xfrm>
            <a:off x="8069594" y="3682777"/>
            <a:ext cx="100232" cy="10023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D3D3D3">
                <a:lumMod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1246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79AC12-1A76-1953-04EC-C54D515500AB}"/>
              </a:ext>
            </a:extLst>
          </p:cNvPr>
          <p:cNvSpPr/>
          <p:nvPr/>
        </p:nvSpPr>
        <p:spPr>
          <a:xfrm>
            <a:off x="9526919" y="3682777"/>
            <a:ext cx="100232" cy="10023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D3D3D3">
                <a:lumMod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1246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A3DDA9-1B03-18DD-B889-EA1FF3C8F671}"/>
              </a:ext>
            </a:extLst>
          </p:cNvPr>
          <p:cNvGrpSpPr/>
          <p:nvPr/>
        </p:nvGrpSpPr>
        <p:grpSpPr>
          <a:xfrm>
            <a:off x="876318" y="830870"/>
            <a:ext cx="2633719" cy="2799449"/>
            <a:chOff x="187633" y="1227181"/>
            <a:chExt cx="1885045" cy="224679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605F02-3D83-B246-AAF2-ED7B8AE2322A}"/>
                </a:ext>
              </a:extLst>
            </p:cNvPr>
            <p:cNvGrpSpPr/>
            <p:nvPr/>
          </p:nvGrpSpPr>
          <p:grpSpPr>
            <a:xfrm>
              <a:off x="289124" y="1227181"/>
              <a:ext cx="1783554" cy="2231290"/>
              <a:chOff x="2903220" y="4320545"/>
              <a:chExt cx="2305050" cy="1729735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365BAC7-593A-69C3-884F-3A19415BB59C}"/>
                  </a:ext>
                </a:extLst>
              </p:cNvPr>
              <p:cNvSpPr/>
              <p:nvPr/>
            </p:nvSpPr>
            <p:spPr>
              <a:xfrm>
                <a:off x="4705350" y="4320545"/>
                <a:ext cx="502920" cy="1729735"/>
              </a:xfrm>
              <a:prstGeom prst="rect">
                <a:avLst/>
              </a:prstGeom>
              <a:solidFill>
                <a:srgbClr val="F7931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F3230F-79E5-C53E-3256-DD027F86A047}"/>
                  </a:ext>
                </a:extLst>
              </p:cNvPr>
              <p:cNvSpPr/>
              <p:nvPr/>
            </p:nvSpPr>
            <p:spPr>
              <a:xfrm>
                <a:off x="2903220" y="4320545"/>
                <a:ext cx="1802130" cy="1729735"/>
              </a:xfrm>
              <a:prstGeom prst="rect">
                <a:avLst/>
              </a:prstGeom>
              <a:solidFill>
                <a:srgbClr val="D3D3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738572">
                  <a:defRPr/>
                </a:pP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Dilaksanakan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oleh Kantor DJBC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penerima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informasi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tanpa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bantuan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kantor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lain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FFB10C-176A-250C-FF36-6A4FBB8B864B}"/>
                </a:ext>
              </a:extLst>
            </p:cNvPr>
            <p:cNvSpPr txBox="1"/>
            <p:nvPr/>
          </p:nvSpPr>
          <p:spPr>
            <a:xfrm>
              <a:off x="187633" y="3018576"/>
              <a:ext cx="1411061" cy="455402"/>
            </a:xfrm>
            <a:prstGeom prst="rect">
              <a:avLst/>
            </a:prstGeom>
            <a:noFill/>
          </p:spPr>
          <p:txBody>
            <a:bodyPr wrap="none" rIns="189914" rtlCol="0" anchor="b">
              <a:spAutoFit/>
            </a:bodyPr>
            <a:lstStyle/>
            <a:p>
              <a:pPr algn="r">
                <a:defRPr/>
              </a:pPr>
              <a:r>
                <a:rPr lang="en-US" sz="2400" b="1" ker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MANDIRI</a:t>
              </a:r>
              <a:endParaRPr lang="en-US" sz="2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endParaRP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13CDAAFE-FBF8-235B-0B51-66F6D209E043}"/>
              </a:ext>
            </a:extLst>
          </p:cNvPr>
          <p:cNvSpPr/>
          <p:nvPr/>
        </p:nvSpPr>
        <p:spPr>
          <a:xfrm>
            <a:off x="3688702" y="3682777"/>
            <a:ext cx="100232" cy="10023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D3D3D3">
                <a:lumMod val="9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sz="1246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1B7CEC-9277-82BA-2D4E-41E8668BD56B}"/>
              </a:ext>
            </a:extLst>
          </p:cNvPr>
          <p:cNvGrpSpPr/>
          <p:nvPr/>
        </p:nvGrpSpPr>
        <p:grpSpPr>
          <a:xfrm>
            <a:off x="2241942" y="3769599"/>
            <a:ext cx="3227558" cy="2950625"/>
            <a:chOff x="1137016" y="3574004"/>
            <a:chExt cx="2701558" cy="227554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69899CE-38BB-17D3-B655-AC0F30DCB415}"/>
                </a:ext>
              </a:extLst>
            </p:cNvPr>
            <p:cNvGrpSpPr/>
            <p:nvPr/>
          </p:nvGrpSpPr>
          <p:grpSpPr>
            <a:xfrm>
              <a:off x="1480757" y="3618262"/>
              <a:ext cx="2357817" cy="2231291"/>
              <a:chOff x="2024894" y="4320545"/>
              <a:chExt cx="3442486" cy="1729736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14709AE-7DB8-4225-32B1-2A812347EC97}"/>
                  </a:ext>
                </a:extLst>
              </p:cNvPr>
              <p:cNvSpPr/>
              <p:nvPr/>
            </p:nvSpPr>
            <p:spPr>
              <a:xfrm>
                <a:off x="4830511" y="4320545"/>
                <a:ext cx="636869" cy="1729735"/>
              </a:xfrm>
              <a:prstGeom prst="rect">
                <a:avLst/>
              </a:prstGeom>
              <a:solidFill>
                <a:srgbClr val="4CC1E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051EE4-5ACC-6EAD-5C68-8E3295D53E98}"/>
                  </a:ext>
                </a:extLst>
              </p:cNvPr>
              <p:cNvSpPr/>
              <p:nvPr/>
            </p:nvSpPr>
            <p:spPr>
              <a:xfrm>
                <a:off x="2024894" y="4320546"/>
                <a:ext cx="2914027" cy="1729735"/>
              </a:xfrm>
              <a:prstGeom prst="rect">
                <a:avLst/>
              </a:prstGeom>
              <a:solidFill>
                <a:srgbClr val="D3D3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738572">
                  <a:defRPr/>
                </a:pP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Dilaksanakan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Kantor DJBC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penerima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info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dengan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bantuan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Kantor lain :</a:t>
                </a:r>
              </a:p>
              <a:p>
                <a:pPr marL="158265" indent="-158265" defTabSz="738572">
                  <a:buFont typeface="Wingdings" pitchFamily="2" charset="2"/>
                  <a:buChar char="§"/>
                  <a:defRPr/>
                </a:pP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Berdasarkan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permintaan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secara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hierarkis</a:t>
                </a:r>
                <a:endParaRPr lang="en-US" sz="1400" dirty="0">
                  <a:solidFill>
                    <a:prstClr val="black"/>
                  </a:solidFill>
                  <a:latin typeface="Calibri"/>
                </a:endParaRPr>
              </a:p>
              <a:p>
                <a:pPr marL="158265" indent="-158265" defTabSz="738572">
                  <a:buFont typeface="Wingdings" pitchFamily="2" charset="2"/>
                  <a:buChar char="§"/>
                  <a:defRPr/>
                </a:pP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Dalam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keadaan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mendesak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,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pemberitahuan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perbantuan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penindakan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disampaikan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setelah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penindakan</a:t>
                </a:r>
                <a:endParaRPr lang="en-US" sz="140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35D357-1FF5-FB8D-4899-B51678CB09F5}"/>
                </a:ext>
              </a:extLst>
            </p:cNvPr>
            <p:cNvSpPr txBox="1"/>
            <p:nvPr/>
          </p:nvSpPr>
          <p:spPr>
            <a:xfrm>
              <a:off x="1137016" y="3574004"/>
              <a:ext cx="2245808" cy="441393"/>
            </a:xfrm>
            <a:prstGeom prst="rect">
              <a:avLst/>
            </a:prstGeom>
            <a:noFill/>
          </p:spPr>
          <p:txBody>
            <a:bodyPr wrap="none" rIns="189914" rtlCol="0" anchor="b">
              <a:spAutoFit/>
            </a:bodyPr>
            <a:lstStyle/>
            <a:p>
              <a:pPr algn="r">
                <a:defRPr/>
              </a:pPr>
              <a:r>
                <a:rPr lang="en-US" sz="2400" b="1" ker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PERBANTUAN</a:t>
              </a:r>
              <a:endParaRPr lang="en-US" sz="2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74E797-87C9-D5CC-D76C-9FE5695825AE}"/>
              </a:ext>
            </a:extLst>
          </p:cNvPr>
          <p:cNvGrpSpPr/>
          <p:nvPr/>
        </p:nvGrpSpPr>
        <p:grpSpPr>
          <a:xfrm>
            <a:off x="3964639" y="816932"/>
            <a:ext cx="3402961" cy="2805894"/>
            <a:chOff x="2707906" y="1267075"/>
            <a:chExt cx="2555430" cy="219139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DD8255A-D531-4606-B663-30683451BA1C}"/>
                </a:ext>
              </a:extLst>
            </p:cNvPr>
            <p:cNvGrpSpPr/>
            <p:nvPr/>
          </p:nvGrpSpPr>
          <p:grpSpPr>
            <a:xfrm>
              <a:off x="3193461" y="1267075"/>
              <a:ext cx="2069875" cy="2191395"/>
              <a:chOff x="2903219" y="4351472"/>
              <a:chExt cx="2326463" cy="1698808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465BD8-8C35-DA75-ACA8-9871639E7A31}"/>
                  </a:ext>
                </a:extLst>
              </p:cNvPr>
              <p:cNvSpPr/>
              <p:nvPr/>
            </p:nvSpPr>
            <p:spPr>
              <a:xfrm>
                <a:off x="4726761" y="4360139"/>
                <a:ext cx="502921" cy="1690141"/>
              </a:xfrm>
              <a:prstGeom prst="rect">
                <a:avLst/>
              </a:prstGeom>
              <a:solidFill>
                <a:srgbClr val="FFCC4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68D4DBA-0CD2-3270-1B2F-4A6901ED3258}"/>
                  </a:ext>
                </a:extLst>
              </p:cNvPr>
              <p:cNvSpPr/>
              <p:nvPr/>
            </p:nvSpPr>
            <p:spPr>
              <a:xfrm>
                <a:off x="2903219" y="4351472"/>
                <a:ext cx="1909972" cy="1698808"/>
              </a:xfrm>
              <a:prstGeom prst="rect">
                <a:avLst/>
              </a:prstGeom>
              <a:solidFill>
                <a:srgbClr val="D3D3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738572">
                  <a:defRPr/>
                </a:pP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Dilaksanakan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dengan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melimpahkan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penindakan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ke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Kantor DJBC lain</a:t>
                </a:r>
                <a:r>
                  <a:rPr lang="id-ID" sz="14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dengan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spc="18" dirty="0" err="1">
                    <a:solidFill>
                      <a:prstClr val="black"/>
                    </a:solidFill>
                    <a:latin typeface="Calibri"/>
                  </a:rPr>
                  <a:t>menerbitkan</a:t>
                </a:r>
                <a:r>
                  <a:rPr lang="en-US" sz="1400" spc="18" dirty="0">
                    <a:solidFill>
                      <a:prstClr val="black"/>
                    </a:solidFill>
                    <a:latin typeface="Calibri"/>
                  </a:rPr>
                  <a:t> MPP 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:</a:t>
                </a:r>
              </a:p>
              <a:p>
                <a:pPr marL="155335" indent="-155335">
                  <a:buFont typeface="Wingdings" pitchFamily="2" charset="2"/>
                  <a:buChar char="§"/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Dari </a:t>
                </a:r>
                <a:r>
                  <a:rPr lang="id-ID" sz="1400" dirty="0">
                    <a:solidFill>
                      <a:prstClr val="black"/>
                    </a:solidFill>
                    <a:latin typeface="Calibri"/>
                  </a:rPr>
                  <a:t>Kantor Pusat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ke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Kantor DJBC</a:t>
                </a:r>
              </a:p>
              <a:p>
                <a:pPr marL="155335" indent="-155335">
                  <a:buFont typeface="Wingdings" pitchFamily="2" charset="2"/>
                  <a:buChar char="§"/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Dari KWBC </a:t>
                </a:r>
                <a:r>
                  <a:rPr lang="en-US" sz="1400" dirty="0" err="1">
                    <a:solidFill>
                      <a:prstClr val="black"/>
                    </a:solidFill>
                    <a:latin typeface="Calibri"/>
                  </a:rPr>
                  <a:t>ke</a:t>
                </a:r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 KPPBC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BA67F7-8C40-745D-5C38-37135723AB46}"/>
                </a:ext>
              </a:extLst>
            </p:cNvPr>
            <p:cNvSpPr txBox="1"/>
            <p:nvPr/>
          </p:nvSpPr>
          <p:spPr>
            <a:xfrm>
              <a:off x="2707906" y="3003352"/>
              <a:ext cx="2318744" cy="455119"/>
            </a:xfrm>
            <a:prstGeom prst="rect">
              <a:avLst/>
            </a:prstGeom>
            <a:noFill/>
          </p:spPr>
          <p:txBody>
            <a:bodyPr wrap="none" rIns="189914" rtlCol="0" anchor="b">
              <a:spAutoFit/>
            </a:bodyPr>
            <a:lstStyle/>
            <a:p>
              <a:pPr algn="r">
                <a:defRPr/>
              </a:pPr>
              <a:r>
                <a:rPr lang="en-US" sz="2400" b="1" ker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DILIMPAHKAN</a:t>
              </a:r>
              <a:endParaRPr lang="en-US" sz="2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68F5F2D-0265-0118-F126-9429B098A6C9}"/>
              </a:ext>
            </a:extLst>
          </p:cNvPr>
          <p:cNvGrpSpPr/>
          <p:nvPr/>
        </p:nvGrpSpPr>
        <p:grpSpPr>
          <a:xfrm>
            <a:off x="8697302" y="840178"/>
            <a:ext cx="2902041" cy="2856005"/>
            <a:chOff x="6861554" y="1302084"/>
            <a:chExt cx="2400948" cy="226788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7A25E70-D192-86CD-2C14-B41D53819B42}"/>
                </a:ext>
              </a:extLst>
            </p:cNvPr>
            <p:cNvGrpSpPr/>
            <p:nvPr/>
          </p:nvGrpSpPr>
          <p:grpSpPr>
            <a:xfrm>
              <a:off x="6861554" y="1302084"/>
              <a:ext cx="2400948" cy="2231290"/>
              <a:chOff x="2903220" y="4320545"/>
              <a:chExt cx="2200302" cy="1729735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E936980-405A-43D7-A9BB-1F8DAC6FF0C4}"/>
                  </a:ext>
                </a:extLst>
              </p:cNvPr>
              <p:cNvSpPr/>
              <p:nvPr/>
            </p:nvSpPr>
            <p:spPr>
              <a:xfrm>
                <a:off x="4600602" y="4320545"/>
                <a:ext cx="502920" cy="1729735"/>
              </a:xfrm>
              <a:prstGeom prst="rect">
                <a:avLst/>
              </a:prstGeom>
              <a:solidFill>
                <a:srgbClr val="3A5C8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DCA11C2-1574-7C46-15AE-390C9174233A}"/>
                  </a:ext>
                </a:extLst>
              </p:cNvPr>
              <p:cNvSpPr/>
              <p:nvPr/>
            </p:nvSpPr>
            <p:spPr>
              <a:xfrm>
                <a:off x="2903220" y="4320545"/>
                <a:ext cx="1802130" cy="1729735"/>
              </a:xfrm>
              <a:prstGeom prst="rect">
                <a:avLst/>
              </a:prstGeom>
              <a:solidFill>
                <a:srgbClr val="D3D3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738572">
                  <a:defRPr/>
                </a:pP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Dilaksanakan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Kantor DJBC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bersama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penerima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info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dengan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bantuan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/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bersama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Instansi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lain</a:t>
                </a:r>
              </a:p>
              <a:p>
                <a:pPr marL="158265" indent="-158265" defTabSz="738572">
                  <a:buFont typeface="Wingdings" pitchFamily="2" charset="2"/>
                  <a:buChar char="§"/>
                  <a:defRPr/>
                </a:pP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Permintaan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bantuan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kepada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Instansi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lain</a:t>
                </a:r>
                <a:endParaRPr lang="en-US" sz="1200" kern="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/>
                </a:endParaRPr>
              </a:p>
              <a:p>
                <a:pPr marL="158265" indent="-158265" defTabSz="738572">
                  <a:buFont typeface="Wingdings" pitchFamily="2" charset="2"/>
                  <a:buChar char="§"/>
                  <a:defRPr/>
                </a:pP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Dilaksanakan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berdasarkan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MoU/ PKS</a:t>
                </a:r>
              </a:p>
              <a:p>
                <a:pPr marL="158265" indent="-158265" defTabSz="738572">
                  <a:buFont typeface="Wingdings" pitchFamily="2" charset="2"/>
                  <a:buChar char="§"/>
                  <a:defRPr/>
                </a:pP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Pelaksanaan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Ops Bersama</a:t>
                </a:r>
              </a:p>
              <a:p>
                <a:pPr marL="158265" indent="-158265" defTabSz="738572">
                  <a:buFont typeface="Wingdings" pitchFamily="2" charset="2"/>
                  <a:buChar char="§"/>
                  <a:defRPr/>
                </a:pPr>
                <a:endParaRPr lang="en-US" sz="1050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9243D86-9B0D-2E8B-8A90-3F782566CB4F}"/>
                </a:ext>
              </a:extLst>
            </p:cNvPr>
            <p:cNvSpPr txBox="1"/>
            <p:nvPr/>
          </p:nvSpPr>
          <p:spPr>
            <a:xfrm>
              <a:off x="7011632" y="2024354"/>
              <a:ext cx="1891417" cy="1545617"/>
            </a:xfrm>
            <a:prstGeom prst="rect">
              <a:avLst/>
            </a:prstGeom>
            <a:noFill/>
          </p:spPr>
          <p:txBody>
            <a:bodyPr wrap="square" rIns="189914" rtlCol="0" anchor="b">
              <a:spAutoFit/>
            </a:bodyPr>
            <a:lstStyle/>
            <a:p>
              <a:pPr algn="r">
                <a:defRPr/>
              </a:pPr>
              <a:r>
                <a:rPr lang="en-US" sz="2400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BANTUAN/</a:t>
              </a:r>
            </a:p>
            <a:p>
              <a:pPr algn="r">
                <a:defRPr/>
              </a:pPr>
              <a:r>
                <a:rPr lang="en-US" sz="2400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BERSAMA</a:t>
              </a:r>
            </a:p>
            <a:p>
              <a:pPr algn="r">
                <a:defRPr/>
              </a:pPr>
              <a:r>
                <a:rPr lang="en-US" sz="2400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INSTANSI LAIN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28A03D1-468E-83CD-F55E-8AEB4EC0E5CC}"/>
              </a:ext>
            </a:extLst>
          </p:cNvPr>
          <p:cNvGrpSpPr/>
          <p:nvPr/>
        </p:nvGrpSpPr>
        <p:grpSpPr>
          <a:xfrm>
            <a:off x="6722501" y="3686239"/>
            <a:ext cx="2904650" cy="3048814"/>
            <a:chOff x="4514851" y="3452528"/>
            <a:chExt cx="2263892" cy="231213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5348FBB-A69F-5C5F-2138-9CD23E97CB66}"/>
                </a:ext>
              </a:extLst>
            </p:cNvPr>
            <p:cNvGrpSpPr/>
            <p:nvPr/>
          </p:nvGrpSpPr>
          <p:grpSpPr>
            <a:xfrm>
              <a:off x="4514851" y="3533374"/>
              <a:ext cx="2263892" cy="2231290"/>
              <a:chOff x="2903220" y="4320545"/>
              <a:chExt cx="2194266" cy="1729735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D82905E-0A56-9174-23C8-27984E700C1E}"/>
                  </a:ext>
                </a:extLst>
              </p:cNvPr>
              <p:cNvSpPr/>
              <p:nvPr/>
            </p:nvSpPr>
            <p:spPr>
              <a:xfrm>
                <a:off x="4594566" y="4320545"/>
                <a:ext cx="502920" cy="1729735"/>
              </a:xfrm>
              <a:prstGeom prst="rect">
                <a:avLst/>
              </a:prstGeom>
              <a:solidFill>
                <a:srgbClr val="A2B96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7907352-C844-2FA3-DA59-4569B49A1EC2}"/>
                  </a:ext>
                </a:extLst>
              </p:cNvPr>
              <p:cNvSpPr/>
              <p:nvPr/>
            </p:nvSpPr>
            <p:spPr>
              <a:xfrm>
                <a:off x="2903220" y="4320545"/>
                <a:ext cx="1802130" cy="1729735"/>
              </a:xfrm>
              <a:prstGeom prst="rect">
                <a:avLst/>
              </a:prstGeom>
              <a:solidFill>
                <a:srgbClr val="D3D3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738572">
                  <a:defRPr/>
                </a:pPr>
                <a:endParaRPr lang="en-US" sz="1200" spc="18" dirty="0">
                  <a:solidFill>
                    <a:prstClr val="black"/>
                  </a:solidFill>
                  <a:latin typeface="Calibri"/>
                </a:endParaRPr>
              </a:p>
              <a:p>
                <a:pPr defTabSz="738572">
                  <a:defRPr/>
                </a:pP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Dilaksanakan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dengan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melimpahkan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penindakan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ke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Kantor DJBC lain</a:t>
                </a:r>
                <a:r>
                  <a:rPr lang="id-ID" sz="12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disertai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bantuan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dari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Unit yang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melimpahkan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dengan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spc="18" dirty="0" err="1">
                    <a:solidFill>
                      <a:prstClr val="black"/>
                    </a:solidFill>
                    <a:latin typeface="Calibri"/>
                  </a:rPr>
                  <a:t>menerbitkan</a:t>
                </a:r>
                <a:r>
                  <a:rPr lang="en-US" sz="1200" spc="18" dirty="0">
                    <a:solidFill>
                      <a:prstClr val="black"/>
                    </a:solidFill>
                    <a:latin typeface="Calibri"/>
                  </a:rPr>
                  <a:t> MPP 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:</a:t>
                </a:r>
              </a:p>
              <a:p>
                <a:pPr marL="155335" indent="-155335">
                  <a:buFont typeface="Wingdings" pitchFamily="2" charset="2"/>
                  <a:buChar char="§"/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Dari </a:t>
                </a:r>
                <a:r>
                  <a:rPr lang="id-ID" sz="1200" dirty="0">
                    <a:solidFill>
                      <a:prstClr val="black"/>
                    </a:solidFill>
                    <a:latin typeface="Calibri"/>
                  </a:rPr>
                  <a:t>Kantor Pusat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ke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Kantor DJBC</a:t>
                </a:r>
              </a:p>
              <a:p>
                <a:pPr marL="155335" indent="-155335">
                  <a:buFont typeface="Wingdings" pitchFamily="2" charset="2"/>
                  <a:buChar char="§"/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Dari KWBC </a:t>
                </a:r>
                <a:r>
                  <a:rPr lang="en-US" sz="1200" dirty="0" err="1">
                    <a:solidFill>
                      <a:prstClr val="black"/>
                    </a:solidFill>
                    <a:latin typeface="Calibri"/>
                  </a:rPr>
                  <a:t>ke</a:t>
                </a:r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 KPPBC</a:t>
                </a:r>
                <a:endParaRPr lang="en-US" sz="1200" kern="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0DE7E1F-3B7C-21E0-32A0-38F3EF36B857}"/>
                </a:ext>
              </a:extLst>
            </p:cNvPr>
            <p:cNvSpPr txBox="1"/>
            <p:nvPr/>
          </p:nvSpPr>
          <p:spPr>
            <a:xfrm>
              <a:off x="4530843" y="3452528"/>
              <a:ext cx="1818577" cy="630205"/>
            </a:xfrm>
            <a:prstGeom prst="rect">
              <a:avLst/>
            </a:prstGeom>
            <a:noFill/>
          </p:spPr>
          <p:txBody>
            <a:bodyPr wrap="none" rIns="189914" rtlCol="0" anchor="b">
              <a:spAutoFit/>
            </a:bodyPr>
            <a:lstStyle/>
            <a:p>
              <a:pPr algn="r">
                <a:defRPr/>
              </a:pPr>
              <a:r>
                <a:rPr lang="en-US" sz="2400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DILIMPAHKAN</a:t>
              </a:r>
            </a:p>
            <a:p>
              <a:pPr algn="r">
                <a:defRPr/>
              </a:pPr>
              <a:r>
                <a:rPr lang="en-US" sz="2400" b="1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/>
                </a:rPr>
                <a:t>PERBANTUAN</a:t>
              </a:r>
            </a:p>
          </p:txBody>
        </p:sp>
      </p:grpSp>
      <p:pic>
        <p:nvPicPr>
          <p:cNvPr id="36" name="Google Shape;119;p15">
            <a:extLst>
              <a:ext uri="{FF2B5EF4-FFF2-40B4-BE49-F238E27FC236}">
                <a16:creationId xmlns:a16="http://schemas.microsoft.com/office/drawing/2014/main" id="{F0B5A1C5-A3B9-57FE-2B16-E2C53D269E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257" y="683617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3986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57E5E-2DFC-A1EA-B011-AE1799674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9B03AD63-BCFF-FD87-43D4-E23E906027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6446" y="1078818"/>
            <a:ext cx="6869846" cy="5534042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92A74D-8C23-8325-6E0F-271B57ACF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C6A7C7-6403-B510-BEBC-06AFEEB50E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54DCE8A4-2D63-B2F9-4CDF-F5382A5C1FB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CADE434C-8B3C-43EB-9E45-EBD4E3B5DA7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A8DFCCB9-FF3A-D224-83FF-98141922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000" b="1" dirty="0">
                <a:solidFill>
                  <a:srgbClr val="FFC000"/>
                </a:solidFill>
                <a:latin typeface="Montserrat"/>
                <a:ea typeface="Roboto" panose="02000000000000000000" pitchFamily="2" charset="0"/>
                <a:sym typeface="Montserrat"/>
              </a:rPr>
              <a:t>UNIT</a:t>
            </a:r>
            <a:r>
              <a:rPr lang="en-US" sz="40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4000" b="1" dirty="0">
                <a:solidFill>
                  <a:srgbClr val="C00000"/>
                </a:solidFill>
                <a:latin typeface="Montserrat"/>
                <a:ea typeface="Roboto" panose="02000000000000000000" pitchFamily="2" charset="0"/>
                <a:sym typeface="Montserrat"/>
              </a:rPr>
              <a:t>PENYIDIKAN</a:t>
            </a:r>
            <a:endParaRPr lang="en-ID" sz="1600" dirty="0">
              <a:solidFill>
                <a:srgbClr val="C00000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46B56B4-7448-72E2-8B69-92AABAB0B8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6" r="43382"/>
          <a:stretch/>
        </p:blipFill>
        <p:spPr bwMode="auto">
          <a:xfrm>
            <a:off x="-48449" y="0"/>
            <a:ext cx="46289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CA8D38-ECC9-DDB4-A262-E08B3E50DE15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032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67F66-817A-DCA4-CE43-7A197F49A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BDDEF-4AC2-9279-4167-665755BCF2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17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D880C6-BE39-F195-3303-A113A5D275C1}"/>
              </a:ext>
            </a:extLst>
          </p:cNvPr>
          <p:cNvSpPr txBox="1">
            <a:spLocks/>
          </p:cNvSpPr>
          <p:nvPr/>
        </p:nvSpPr>
        <p:spPr>
          <a:xfrm>
            <a:off x="389744" y="90284"/>
            <a:ext cx="11378923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Montserrat" panose="00000500000000000000" pitchFamily="2" charset="0"/>
              </a:rPr>
              <a:t>PROSES BISNIS PENANGANAN PERKARA</a:t>
            </a:r>
            <a:endParaRPr lang="id-ID" sz="2800" spc="1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5F15BFF-62E9-FEDF-BCEC-BA778AFFD160}"/>
              </a:ext>
            </a:extLst>
          </p:cNvPr>
          <p:cNvGrpSpPr/>
          <p:nvPr/>
        </p:nvGrpSpPr>
        <p:grpSpPr>
          <a:xfrm>
            <a:off x="1" y="703750"/>
            <a:ext cx="12192000" cy="5762809"/>
            <a:chOff x="0" y="703750"/>
            <a:chExt cx="12191999" cy="587820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4F20B06-8BD5-C3E1-1847-551360573243}"/>
                </a:ext>
              </a:extLst>
            </p:cNvPr>
            <p:cNvSpPr/>
            <p:nvPr/>
          </p:nvSpPr>
          <p:spPr>
            <a:xfrm>
              <a:off x="754743" y="1146629"/>
              <a:ext cx="10726057" cy="365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AE72CE-0237-C1EB-451B-9074079E1197}"/>
                </a:ext>
              </a:extLst>
            </p:cNvPr>
            <p:cNvSpPr/>
            <p:nvPr/>
          </p:nvSpPr>
          <p:spPr>
            <a:xfrm>
              <a:off x="6170116" y="3345701"/>
              <a:ext cx="6021883" cy="323490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08B569-326D-9EF7-AEC8-1F0F3E011960}"/>
                </a:ext>
              </a:extLst>
            </p:cNvPr>
            <p:cNvSpPr/>
            <p:nvPr/>
          </p:nvSpPr>
          <p:spPr>
            <a:xfrm>
              <a:off x="0" y="3347049"/>
              <a:ext cx="6105638" cy="323490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578C648-52CB-6CA2-922E-FC96BCAE5347}"/>
                </a:ext>
              </a:extLst>
            </p:cNvPr>
            <p:cNvSpPr/>
            <p:nvPr/>
          </p:nvSpPr>
          <p:spPr>
            <a:xfrm>
              <a:off x="1699418" y="703750"/>
              <a:ext cx="198738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Unit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Penindakan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atau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Unit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Patroli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Laut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7A36F22-D892-EF70-ED28-57956903FCB0}"/>
                </a:ext>
              </a:extLst>
            </p:cNvPr>
            <p:cNvSpPr/>
            <p:nvPr/>
          </p:nvSpPr>
          <p:spPr>
            <a:xfrm>
              <a:off x="1699418" y="1544715"/>
              <a:ext cx="1987386" cy="35474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Unit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Narkotika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lowchart: Document 16">
              <a:extLst>
                <a:ext uri="{FF2B5EF4-FFF2-40B4-BE49-F238E27FC236}">
                  <a16:creationId xmlns:a16="http://schemas.microsoft.com/office/drawing/2014/main" id="{C0A8A149-49AB-FD5E-BEF5-DB6679ED3940}"/>
                </a:ext>
              </a:extLst>
            </p:cNvPr>
            <p:cNvSpPr/>
            <p:nvPr/>
          </p:nvSpPr>
          <p:spPr>
            <a:xfrm>
              <a:off x="3391251" y="1027600"/>
              <a:ext cx="480357" cy="414814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LP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lowchart: Document 16">
              <a:extLst>
                <a:ext uri="{FF2B5EF4-FFF2-40B4-BE49-F238E27FC236}">
                  <a16:creationId xmlns:a16="http://schemas.microsoft.com/office/drawing/2014/main" id="{6574F9A1-CF47-EC7B-95F3-F8494963E70E}"/>
                </a:ext>
              </a:extLst>
            </p:cNvPr>
            <p:cNvSpPr/>
            <p:nvPr/>
          </p:nvSpPr>
          <p:spPr>
            <a:xfrm>
              <a:off x="3391251" y="1766264"/>
              <a:ext cx="591106" cy="354746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LP-N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BDBB316-21CC-5AAF-CA34-2B69F847DF4C}"/>
                </a:ext>
              </a:extLst>
            </p:cNvPr>
            <p:cNvSpPr/>
            <p:nvPr/>
          </p:nvSpPr>
          <p:spPr>
            <a:xfrm>
              <a:off x="1699419" y="2229043"/>
              <a:ext cx="1987385" cy="46564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Unit /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Instansi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/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Laporan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lainnya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lowchart: Document 16">
              <a:extLst>
                <a:ext uri="{FF2B5EF4-FFF2-40B4-BE49-F238E27FC236}">
                  <a16:creationId xmlns:a16="http://schemas.microsoft.com/office/drawing/2014/main" id="{30AF72BE-00DD-4498-ED4C-C85C0B1A9FC4}"/>
                </a:ext>
              </a:extLst>
            </p:cNvPr>
            <p:cNvSpPr/>
            <p:nvPr/>
          </p:nvSpPr>
          <p:spPr>
            <a:xfrm>
              <a:off x="3391251" y="2500877"/>
              <a:ext cx="836705" cy="590931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Laporan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lainnya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AE504F8-6404-42C5-4C18-45D14F7C1A4E}"/>
                </a:ext>
              </a:extLst>
            </p:cNvPr>
            <p:cNvSpPr/>
            <p:nvPr/>
          </p:nvSpPr>
          <p:spPr>
            <a:xfrm>
              <a:off x="4405840" y="1427575"/>
              <a:ext cx="124781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Penerimaan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Perkara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lowchart: Document 17">
              <a:extLst>
                <a:ext uri="{FF2B5EF4-FFF2-40B4-BE49-F238E27FC236}">
                  <a16:creationId xmlns:a16="http://schemas.microsoft.com/office/drawing/2014/main" id="{7CAE73E4-CEEF-B6E4-AD4D-E957E027FAF9}"/>
                </a:ext>
              </a:extLst>
            </p:cNvPr>
            <p:cNvSpPr/>
            <p:nvPr/>
          </p:nvSpPr>
          <p:spPr>
            <a:xfrm>
              <a:off x="5334831" y="1945849"/>
              <a:ext cx="548714" cy="465646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LPP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93BCCFA-7F22-B313-2755-F78C43EECF2A}"/>
                </a:ext>
              </a:extLst>
            </p:cNvPr>
            <p:cNvSpPr/>
            <p:nvPr/>
          </p:nvSpPr>
          <p:spPr>
            <a:xfrm>
              <a:off x="6067797" y="1433383"/>
              <a:ext cx="1345582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Penelitian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Pendahuluan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lowchart: Document 16">
              <a:extLst>
                <a:ext uri="{FF2B5EF4-FFF2-40B4-BE49-F238E27FC236}">
                  <a16:creationId xmlns:a16="http://schemas.microsoft.com/office/drawing/2014/main" id="{B0AD77B5-906A-5887-9651-32F22DE360B9}"/>
                </a:ext>
              </a:extLst>
            </p:cNvPr>
            <p:cNvSpPr/>
            <p:nvPr/>
          </p:nvSpPr>
          <p:spPr>
            <a:xfrm>
              <a:off x="7309468" y="1785683"/>
              <a:ext cx="548714" cy="465646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LPF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Connector: Elbow 20">
              <a:extLst>
                <a:ext uri="{FF2B5EF4-FFF2-40B4-BE49-F238E27FC236}">
                  <a16:creationId xmlns:a16="http://schemas.microsoft.com/office/drawing/2014/main" id="{790E53A2-2B22-2AD4-7A26-62355826D961}"/>
                </a:ext>
              </a:extLst>
            </p:cNvPr>
            <p:cNvCxnSpPr>
              <a:cxnSpLocks/>
              <a:stCxn id="11" idx="3"/>
              <a:endCxn id="17" idx="1"/>
            </p:cNvCxnSpPr>
            <p:nvPr/>
          </p:nvCxnSpPr>
          <p:spPr>
            <a:xfrm>
              <a:off x="3686804" y="999216"/>
              <a:ext cx="719036" cy="723825"/>
            </a:xfrm>
            <a:prstGeom prst="bentConnector3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7B730011-77EA-BFB6-C940-1B2E5B2B1745}"/>
                </a:ext>
              </a:extLst>
            </p:cNvPr>
            <p:cNvCxnSpPr>
              <a:cxnSpLocks/>
              <a:stCxn id="12" idx="3"/>
              <a:endCxn id="17" idx="1"/>
            </p:cNvCxnSpPr>
            <p:nvPr/>
          </p:nvCxnSpPr>
          <p:spPr>
            <a:xfrm>
              <a:off x="3686804" y="1722088"/>
              <a:ext cx="719036" cy="953"/>
            </a:xfrm>
            <a:prstGeom prst="bentConnector3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ACC48AA5-DA18-516A-59FA-7EB0269923FB}"/>
                </a:ext>
              </a:extLst>
            </p:cNvPr>
            <p:cNvCxnSpPr>
              <a:cxnSpLocks/>
              <a:stCxn id="15" idx="3"/>
              <a:endCxn id="17" idx="1"/>
            </p:cNvCxnSpPr>
            <p:nvPr/>
          </p:nvCxnSpPr>
          <p:spPr>
            <a:xfrm flipV="1">
              <a:off x="3686804" y="1723041"/>
              <a:ext cx="719036" cy="738825"/>
            </a:xfrm>
            <a:prstGeom prst="bentConnector3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8CAF998-423D-3CDC-E585-18A93EB4DE37}"/>
                </a:ext>
              </a:extLst>
            </p:cNvPr>
            <p:cNvCxnSpPr>
              <a:cxnSpLocks/>
              <a:stCxn id="17" idx="3"/>
              <a:endCxn id="19" idx="1"/>
            </p:cNvCxnSpPr>
            <p:nvPr/>
          </p:nvCxnSpPr>
          <p:spPr>
            <a:xfrm>
              <a:off x="5653656" y="1723041"/>
              <a:ext cx="414141" cy="58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98A4E95-732F-F1FF-8B21-23D4EF545121}"/>
                </a:ext>
              </a:extLst>
            </p:cNvPr>
            <p:cNvSpPr/>
            <p:nvPr/>
          </p:nvSpPr>
          <p:spPr>
            <a:xfrm>
              <a:off x="9568932" y="1433383"/>
              <a:ext cx="1460601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Pengembalian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Perkara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lowchart: Document 16">
              <a:extLst>
                <a:ext uri="{FF2B5EF4-FFF2-40B4-BE49-F238E27FC236}">
                  <a16:creationId xmlns:a16="http://schemas.microsoft.com/office/drawing/2014/main" id="{B5EE0351-D97B-C7D3-865E-D0964A5BD0FC}"/>
                </a:ext>
              </a:extLst>
            </p:cNvPr>
            <p:cNvSpPr/>
            <p:nvPr/>
          </p:nvSpPr>
          <p:spPr>
            <a:xfrm>
              <a:off x="10535092" y="1975098"/>
              <a:ext cx="1421918" cy="552461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Pemberitahuan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14A4BF4-7EC3-E49B-32D6-B3E51557562F}"/>
                </a:ext>
              </a:extLst>
            </p:cNvPr>
            <p:cNvSpPr/>
            <p:nvPr/>
          </p:nvSpPr>
          <p:spPr>
            <a:xfrm>
              <a:off x="6361357" y="3415735"/>
              <a:ext cx="124781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Penyidikan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lowchart: Multidocument 27">
              <a:extLst>
                <a:ext uri="{FF2B5EF4-FFF2-40B4-BE49-F238E27FC236}">
                  <a16:creationId xmlns:a16="http://schemas.microsoft.com/office/drawing/2014/main" id="{E3A303F9-639C-1376-329E-7E54BE4AFC86}"/>
                </a:ext>
              </a:extLst>
            </p:cNvPr>
            <p:cNvSpPr/>
            <p:nvPr/>
          </p:nvSpPr>
          <p:spPr>
            <a:xfrm>
              <a:off x="7248709" y="3796085"/>
              <a:ext cx="1164566" cy="758952"/>
            </a:xfrm>
            <a:prstGeom prst="flowChartMulti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LK, SPTP, PDP</a:t>
              </a:r>
              <a:endParaRPr lang="en-ID" sz="1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E92289E-0BD8-1644-3112-E9691F04C912}"/>
                </a:ext>
              </a:extLst>
            </p:cNvPr>
            <p:cNvSpPr/>
            <p:nvPr/>
          </p:nvSpPr>
          <p:spPr>
            <a:xfrm>
              <a:off x="1208653" y="3448075"/>
              <a:ext cx="1715072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Penelitian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Dugaan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lowchart: Document 16">
              <a:extLst>
                <a:ext uri="{FF2B5EF4-FFF2-40B4-BE49-F238E27FC236}">
                  <a16:creationId xmlns:a16="http://schemas.microsoft.com/office/drawing/2014/main" id="{878E79CF-3158-F933-E842-CB2B7875E424}"/>
                </a:ext>
              </a:extLst>
            </p:cNvPr>
            <p:cNvSpPr/>
            <p:nvPr/>
          </p:nvSpPr>
          <p:spPr>
            <a:xfrm>
              <a:off x="2612887" y="3824818"/>
              <a:ext cx="678184" cy="465646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SPLIT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B742D94-7551-B095-C23C-EE8FB19EDC97}"/>
                </a:ext>
              </a:extLst>
            </p:cNvPr>
            <p:cNvSpPr/>
            <p:nvPr/>
          </p:nvSpPr>
          <p:spPr>
            <a:xfrm>
              <a:off x="8034649" y="1425748"/>
              <a:ext cx="124781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Bukan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9722CB9-6A6B-A9D0-374B-87FCE76DA2AF}"/>
                </a:ext>
              </a:extLst>
            </p:cNvPr>
            <p:cNvCxnSpPr>
              <a:cxnSpLocks/>
              <a:stCxn id="19" idx="3"/>
              <a:endCxn id="31" idx="1"/>
            </p:cNvCxnSpPr>
            <p:nvPr/>
          </p:nvCxnSpPr>
          <p:spPr>
            <a:xfrm flipV="1">
              <a:off x="7413379" y="1721214"/>
              <a:ext cx="621270" cy="763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C2564E1-7853-3017-F2C5-4B7F90DA4AC8}"/>
                </a:ext>
              </a:extLst>
            </p:cNvPr>
            <p:cNvCxnSpPr>
              <a:cxnSpLocks/>
              <a:stCxn id="31" idx="3"/>
              <a:endCxn id="25" idx="1"/>
            </p:cNvCxnSpPr>
            <p:nvPr/>
          </p:nvCxnSpPr>
          <p:spPr>
            <a:xfrm>
              <a:off x="9282465" y="1721214"/>
              <a:ext cx="286467" cy="763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2DDC9AA4-DD04-C13E-CADE-8E40326AC0AB}"/>
                </a:ext>
              </a:extLst>
            </p:cNvPr>
            <p:cNvSpPr/>
            <p:nvPr/>
          </p:nvSpPr>
          <p:spPr>
            <a:xfrm>
              <a:off x="6067797" y="2389542"/>
              <a:ext cx="1345582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66B2225-92F2-9E1F-C6BB-B6C9F7AB329A}"/>
                </a:ext>
              </a:extLst>
            </p:cNvPr>
            <p:cNvCxnSpPr>
              <a:cxnSpLocks/>
              <a:stCxn id="19" idx="2"/>
              <a:endCxn id="34" idx="0"/>
            </p:cNvCxnSpPr>
            <p:nvPr/>
          </p:nvCxnSpPr>
          <p:spPr>
            <a:xfrm>
              <a:off x="6740588" y="2024314"/>
              <a:ext cx="0" cy="36522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44A33765-BA9E-E498-3CC6-7DB68B815B69}"/>
                </a:ext>
              </a:extLst>
            </p:cNvPr>
            <p:cNvCxnSpPr>
              <a:cxnSpLocks/>
              <a:stCxn id="34" idx="2"/>
              <a:endCxn id="29" idx="0"/>
            </p:cNvCxnSpPr>
            <p:nvPr/>
          </p:nvCxnSpPr>
          <p:spPr>
            <a:xfrm rot="5400000">
              <a:off x="4169588" y="877075"/>
              <a:ext cx="467602" cy="4674399"/>
            </a:xfrm>
            <a:prstGeom prst="bentConnector3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36808A13-85D8-4879-3CC2-569B1E27DAAC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rot="16200000" flipH="1">
              <a:off x="6761413" y="2959648"/>
              <a:ext cx="435262" cy="47691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A125B33-3B8D-51F6-86DF-519FF52AE0B5}"/>
                </a:ext>
              </a:extLst>
            </p:cNvPr>
            <p:cNvSpPr/>
            <p:nvPr/>
          </p:nvSpPr>
          <p:spPr>
            <a:xfrm>
              <a:off x="3979832" y="3424785"/>
              <a:ext cx="124781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Penelitian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dan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analisis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A3E0128C-1074-74A9-C58C-0C1156F57673}"/>
                </a:ext>
              </a:extLst>
            </p:cNvPr>
            <p:cNvSpPr/>
            <p:nvPr/>
          </p:nvSpPr>
          <p:spPr>
            <a:xfrm>
              <a:off x="3992801" y="4250275"/>
              <a:ext cx="124781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Kesimpulan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0D3DE330-12B4-E1E9-C9F6-9DAC0EECEEC3}"/>
                </a:ext>
              </a:extLst>
            </p:cNvPr>
            <p:cNvSpPr/>
            <p:nvPr/>
          </p:nvSpPr>
          <p:spPr>
            <a:xfrm>
              <a:off x="445871" y="5312214"/>
              <a:ext cx="1474094" cy="80365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Alternatif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Penyelesaian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Perkara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lowchart: Document 16">
              <a:extLst>
                <a:ext uri="{FF2B5EF4-FFF2-40B4-BE49-F238E27FC236}">
                  <a16:creationId xmlns:a16="http://schemas.microsoft.com/office/drawing/2014/main" id="{5FD09F8B-D8AA-ADCE-40D3-BD88C34A11BC}"/>
                </a:ext>
              </a:extLst>
            </p:cNvPr>
            <p:cNvSpPr/>
            <p:nvPr/>
          </p:nvSpPr>
          <p:spPr>
            <a:xfrm>
              <a:off x="3496445" y="4572428"/>
              <a:ext cx="549877" cy="346404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LHP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912A980-B9EB-CBA7-91DD-02EFEE9ADB7E}"/>
                </a:ext>
              </a:extLst>
            </p:cNvPr>
            <p:cNvSpPr/>
            <p:nvPr/>
          </p:nvSpPr>
          <p:spPr>
            <a:xfrm>
              <a:off x="2167771" y="5318045"/>
              <a:ext cx="1876410" cy="35474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Bukan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55067DA4-6660-CBFF-A721-F6E2168185A9}"/>
                </a:ext>
              </a:extLst>
            </p:cNvPr>
            <p:cNvSpPr/>
            <p:nvPr/>
          </p:nvSpPr>
          <p:spPr>
            <a:xfrm>
              <a:off x="2178260" y="5769040"/>
              <a:ext cx="1876410" cy="35474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Adm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71F4858-D32A-FC2D-DCFB-6C647E7CE307}"/>
                </a:ext>
              </a:extLst>
            </p:cNvPr>
            <p:cNvSpPr/>
            <p:nvPr/>
          </p:nvSpPr>
          <p:spPr>
            <a:xfrm>
              <a:off x="4137477" y="5335709"/>
              <a:ext cx="1876410" cy="354746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Pidana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30F6CF3-7195-878D-6A1D-4F8C089AF5B8}"/>
                </a:ext>
              </a:extLst>
            </p:cNvPr>
            <p:cNvCxnSpPr>
              <a:cxnSpLocks/>
              <a:stCxn id="29" idx="3"/>
              <a:endCxn id="38" idx="1"/>
            </p:cNvCxnSpPr>
            <p:nvPr/>
          </p:nvCxnSpPr>
          <p:spPr>
            <a:xfrm flipV="1">
              <a:off x="2923725" y="3720251"/>
              <a:ext cx="1056107" cy="2329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4370734-6D9D-2C65-FE0B-14FF0360E6BD}"/>
                </a:ext>
              </a:extLst>
            </p:cNvPr>
            <p:cNvCxnSpPr>
              <a:cxnSpLocks/>
              <a:stCxn id="38" idx="2"/>
              <a:endCxn id="39" idx="0"/>
            </p:cNvCxnSpPr>
            <p:nvPr/>
          </p:nvCxnSpPr>
          <p:spPr>
            <a:xfrm>
              <a:off x="4603740" y="4015716"/>
              <a:ext cx="12969" cy="23455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2782D44B-83F3-6F06-B7AC-83E01390D292}"/>
                </a:ext>
              </a:extLst>
            </p:cNvPr>
            <p:cNvSpPr/>
            <p:nvPr/>
          </p:nvSpPr>
          <p:spPr>
            <a:xfrm>
              <a:off x="8754228" y="3411047"/>
              <a:ext cx="1247816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Kegiatan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Penyidikan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lowchart: Multidocument 47">
              <a:extLst>
                <a:ext uri="{FF2B5EF4-FFF2-40B4-BE49-F238E27FC236}">
                  <a16:creationId xmlns:a16="http://schemas.microsoft.com/office/drawing/2014/main" id="{DE28A08B-96DA-22A9-12CC-023F9F5B1D79}"/>
                </a:ext>
              </a:extLst>
            </p:cNvPr>
            <p:cNvSpPr/>
            <p:nvPr/>
          </p:nvSpPr>
          <p:spPr>
            <a:xfrm>
              <a:off x="9489370" y="3926006"/>
              <a:ext cx="853625" cy="590930"/>
            </a:xfrm>
            <a:prstGeom prst="flowChartMulti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Sprint &amp; BA</a:t>
              </a:r>
              <a:endParaRPr lang="en-ID" sz="1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4CAC726-BC91-5C9C-B7D7-24C5CA635DE3}"/>
                </a:ext>
              </a:extLst>
            </p:cNvPr>
            <p:cNvCxnSpPr>
              <a:cxnSpLocks/>
              <a:stCxn id="27" idx="3"/>
              <a:endCxn id="47" idx="1"/>
            </p:cNvCxnSpPr>
            <p:nvPr/>
          </p:nvCxnSpPr>
          <p:spPr>
            <a:xfrm flipV="1">
              <a:off x="7609173" y="3706513"/>
              <a:ext cx="1145055" cy="468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60092C6-E4F4-82A2-0025-0B4DD8BBC8B7}"/>
                </a:ext>
              </a:extLst>
            </p:cNvPr>
            <p:cNvSpPr/>
            <p:nvPr/>
          </p:nvSpPr>
          <p:spPr>
            <a:xfrm>
              <a:off x="8672734" y="4716636"/>
              <a:ext cx="1410804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Resume Hasil Penyidikan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lowchart: Document 16">
              <a:extLst>
                <a:ext uri="{FF2B5EF4-FFF2-40B4-BE49-F238E27FC236}">
                  <a16:creationId xmlns:a16="http://schemas.microsoft.com/office/drawing/2014/main" id="{C9A1B4BC-EBF2-71B0-9356-38B47BDCBC25}"/>
                </a:ext>
              </a:extLst>
            </p:cNvPr>
            <p:cNvSpPr/>
            <p:nvPr/>
          </p:nvSpPr>
          <p:spPr>
            <a:xfrm>
              <a:off x="8223520" y="5054635"/>
              <a:ext cx="549877" cy="346404"/>
            </a:xfrm>
            <a:prstGeom prst="flowChartDocumen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LRP</a:t>
              </a:r>
              <a:endParaRPr lang="id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49ED87B-E1E3-6C0B-333A-86BE9A1B95D6}"/>
                </a:ext>
              </a:extLst>
            </p:cNvPr>
            <p:cNvSpPr/>
            <p:nvPr/>
          </p:nvSpPr>
          <p:spPr>
            <a:xfrm>
              <a:off x="6407381" y="5807406"/>
              <a:ext cx="1163145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Pengiriman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Berkas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ke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JPU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DD735957-81A6-09DF-A4FC-DE68B9CDAE21}"/>
                </a:ext>
              </a:extLst>
            </p:cNvPr>
            <p:cNvSpPr/>
            <p:nvPr/>
          </p:nvSpPr>
          <p:spPr>
            <a:xfrm>
              <a:off x="7698101" y="5802732"/>
              <a:ext cx="1145055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Penyidikan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Lanjutan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49B5AA4F-9990-7DE8-373C-0B3CAEF01E19}"/>
                </a:ext>
              </a:extLst>
            </p:cNvPr>
            <p:cNvSpPr/>
            <p:nvPr/>
          </p:nvSpPr>
          <p:spPr>
            <a:xfrm>
              <a:off x="8979775" y="5802733"/>
              <a:ext cx="1145055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Penyidikan TP lain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7BA2EAAA-1CD8-C893-CBF6-942926F530C4}"/>
                </a:ext>
              </a:extLst>
            </p:cNvPr>
            <p:cNvSpPr/>
            <p:nvPr/>
          </p:nvSpPr>
          <p:spPr>
            <a:xfrm>
              <a:off x="10261449" y="5807407"/>
              <a:ext cx="1145055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UR Penyidikan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Cukau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4790A549-0667-7C9D-09AF-543DC9F99F1C}"/>
                </a:ext>
              </a:extLst>
            </p:cNvPr>
            <p:cNvSpPr/>
            <p:nvPr/>
          </p:nvSpPr>
          <p:spPr>
            <a:xfrm>
              <a:off x="11539378" y="5802732"/>
              <a:ext cx="622510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SP3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Connector: Elbow 56">
              <a:extLst>
                <a:ext uri="{FF2B5EF4-FFF2-40B4-BE49-F238E27FC236}">
                  <a16:creationId xmlns:a16="http://schemas.microsoft.com/office/drawing/2014/main" id="{D6C59B54-3739-17DB-800A-11EABDD713A9}"/>
                </a:ext>
              </a:extLst>
            </p:cNvPr>
            <p:cNvCxnSpPr>
              <a:cxnSpLocks/>
              <a:stCxn id="50" idx="2"/>
              <a:endCxn id="52" idx="0"/>
            </p:cNvCxnSpPr>
            <p:nvPr/>
          </p:nvCxnSpPr>
          <p:spPr>
            <a:xfrm rot="5400000">
              <a:off x="7933626" y="4362895"/>
              <a:ext cx="499839" cy="238918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Elbow 57">
              <a:extLst>
                <a:ext uri="{FF2B5EF4-FFF2-40B4-BE49-F238E27FC236}">
                  <a16:creationId xmlns:a16="http://schemas.microsoft.com/office/drawing/2014/main" id="{3E64CC3E-9B29-4628-B31F-4768135D7414}"/>
                </a:ext>
              </a:extLst>
            </p:cNvPr>
            <p:cNvCxnSpPr>
              <a:cxnSpLocks/>
              <a:stCxn id="50" idx="2"/>
              <a:endCxn id="53" idx="0"/>
            </p:cNvCxnSpPr>
            <p:nvPr/>
          </p:nvCxnSpPr>
          <p:spPr>
            <a:xfrm rot="5400000">
              <a:off x="8576801" y="5001396"/>
              <a:ext cx="495165" cy="1107507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or: Elbow 58">
              <a:extLst>
                <a:ext uri="{FF2B5EF4-FFF2-40B4-BE49-F238E27FC236}">
                  <a16:creationId xmlns:a16="http://schemas.microsoft.com/office/drawing/2014/main" id="{C9614FA5-6752-8EE1-2799-D936FCE9F57E}"/>
                </a:ext>
              </a:extLst>
            </p:cNvPr>
            <p:cNvCxnSpPr>
              <a:cxnSpLocks/>
              <a:stCxn id="50" idx="2"/>
              <a:endCxn id="54" idx="0"/>
            </p:cNvCxnSpPr>
            <p:nvPr/>
          </p:nvCxnSpPr>
          <p:spPr>
            <a:xfrm rot="16200000" flipH="1">
              <a:off x="9217636" y="5468066"/>
              <a:ext cx="495166" cy="174167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or: Elbow 59">
              <a:extLst>
                <a:ext uri="{FF2B5EF4-FFF2-40B4-BE49-F238E27FC236}">
                  <a16:creationId xmlns:a16="http://schemas.microsoft.com/office/drawing/2014/main" id="{32D64FA2-E230-94B6-0A7A-6A80268BCD21}"/>
                </a:ext>
              </a:extLst>
            </p:cNvPr>
            <p:cNvCxnSpPr>
              <a:cxnSpLocks/>
              <a:stCxn id="50" idx="2"/>
              <a:endCxn id="55" idx="0"/>
            </p:cNvCxnSpPr>
            <p:nvPr/>
          </p:nvCxnSpPr>
          <p:spPr>
            <a:xfrm rot="16200000" flipH="1">
              <a:off x="9856136" y="4829566"/>
              <a:ext cx="499840" cy="1455841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or: Elbow 60">
              <a:extLst>
                <a:ext uri="{FF2B5EF4-FFF2-40B4-BE49-F238E27FC236}">
                  <a16:creationId xmlns:a16="http://schemas.microsoft.com/office/drawing/2014/main" id="{2221CB9E-2ED2-1F7E-95F7-D5C620652CD4}"/>
                </a:ext>
              </a:extLst>
            </p:cNvPr>
            <p:cNvCxnSpPr>
              <a:cxnSpLocks/>
              <a:stCxn id="50" idx="2"/>
              <a:endCxn id="56" idx="0"/>
            </p:cNvCxnSpPr>
            <p:nvPr/>
          </p:nvCxnSpPr>
          <p:spPr>
            <a:xfrm rot="16200000" flipH="1">
              <a:off x="10366802" y="4318900"/>
              <a:ext cx="495165" cy="2472497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E01D0EF-6486-2A70-915C-E564F0F0B803}"/>
                </a:ext>
              </a:extLst>
            </p:cNvPr>
            <p:cNvCxnSpPr>
              <a:cxnSpLocks/>
              <a:stCxn id="47" idx="2"/>
              <a:endCxn id="50" idx="0"/>
            </p:cNvCxnSpPr>
            <p:nvPr/>
          </p:nvCxnSpPr>
          <p:spPr>
            <a:xfrm>
              <a:off x="9378136" y="4001978"/>
              <a:ext cx="0" cy="71465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46960EE7-A1D8-628A-D4BD-A825975068D2}"/>
                </a:ext>
              </a:extLst>
            </p:cNvPr>
            <p:cNvSpPr/>
            <p:nvPr/>
          </p:nvSpPr>
          <p:spPr>
            <a:xfrm>
              <a:off x="10546579" y="3411046"/>
              <a:ext cx="1625528" cy="59093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KUHAP &amp; PER-19/BC/2021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25A577B-ACFF-C443-DC94-757BEE9970BE}"/>
                </a:ext>
              </a:extLst>
            </p:cNvPr>
            <p:cNvCxnSpPr>
              <a:cxnSpLocks/>
              <a:stCxn id="47" idx="3"/>
              <a:endCxn id="63" idx="1"/>
            </p:cNvCxnSpPr>
            <p:nvPr/>
          </p:nvCxnSpPr>
          <p:spPr>
            <a:xfrm flipV="1">
              <a:off x="10002044" y="3706512"/>
              <a:ext cx="544535" cy="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CF1AE78F-F95D-AC99-2157-61FA635A6454}"/>
                </a:ext>
              </a:extLst>
            </p:cNvPr>
            <p:cNvSpPr/>
            <p:nvPr/>
          </p:nvSpPr>
          <p:spPr>
            <a:xfrm>
              <a:off x="4114517" y="5791350"/>
              <a:ext cx="1931274" cy="30869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Pelanggaran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UU Lain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BCA89648-89E3-DAC9-308D-BB6CA27377DF}"/>
                </a:ext>
              </a:extLst>
            </p:cNvPr>
            <p:cNvSpPr/>
            <p:nvPr/>
          </p:nvSpPr>
          <p:spPr>
            <a:xfrm>
              <a:off x="63476" y="1376500"/>
              <a:ext cx="1098991" cy="44494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Intelijen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/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KLN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F0EBC3C7-0C17-3925-E4D6-006AC84A4F91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flipV="1">
              <a:off x="1125902" y="999216"/>
              <a:ext cx="573516" cy="58593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4DABC5DB-3E04-42E9-35F7-D5EFCD202320}"/>
                </a:ext>
              </a:extLst>
            </p:cNvPr>
            <p:cNvCxnSpPr>
              <a:cxnSpLocks/>
              <a:stCxn id="66" idx="3"/>
              <a:endCxn id="12" idx="1"/>
            </p:cNvCxnSpPr>
            <p:nvPr/>
          </p:nvCxnSpPr>
          <p:spPr>
            <a:xfrm>
              <a:off x="1162467" y="1598971"/>
              <a:ext cx="536951" cy="12311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or: Elbow 68">
              <a:extLst>
                <a:ext uri="{FF2B5EF4-FFF2-40B4-BE49-F238E27FC236}">
                  <a16:creationId xmlns:a16="http://schemas.microsoft.com/office/drawing/2014/main" id="{64681AD3-3357-4F0C-8B12-648FA109AE36}"/>
                </a:ext>
              </a:extLst>
            </p:cNvPr>
            <p:cNvCxnSpPr>
              <a:cxnSpLocks/>
              <a:stCxn id="41" idx="1"/>
            </p:cNvCxnSpPr>
            <p:nvPr/>
          </p:nvCxnSpPr>
          <p:spPr>
            <a:xfrm rot="10800000">
              <a:off x="293661" y="1929474"/>
              <a:ext cx="3202785" cy="2816156"/>
            </a:xfrm>
            <a:prstGeom prst="bentConnector3">
              <a:avLst>
                <a:gd name="adj1" fmla="val 99849"/>
              </a:avLst>
            </a:prstGeom>
            <a:ln w="28575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AD10AE8-0F35-92FE-E01C-318EA0EB8778}"/>
                </a:ext>
              </a:extLst>
            </p:cNvPr>
            <p:cNvSpPr/>
            <p:nvPr/>
          </p:nvSpPr>
          <p:spPr>
            <a:xfrm>
              <a:off x="2167771" y="5142968"/>
              <a:ext cx="3900026" cy="1142149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9C55DBB-7E6B-F7EC-56BF-07F2DBDB79D7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>
              <a:off x="4616709" y="4841206"/>
              <a:ext cx="0" cy="2342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3E223E0D-E78E-BA58-733E-06506AA27253}"/>
                </a:ext>
              </a:extLst>
            </p:cNvPr>
            <p:cNvCxnSpPr>
              <a:cxnSpLocks/>
              <a:stCxn id="70" idx="1"/>
              <a:endCxn id="40" idx="3"/>
            </p:cNvCxnSpPr>
            <p:nvPr/>
          </p:nvCxnSpPr>
          <p:spPr>
            <a:xfrm flipH="1" flipV="1">
              <a:off x="1919965" y="5714042"/>
              <a:ext cx="247806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2FE7428-06A2-AF6E-A820-0E6F6773DF7A}"/>
                </a:ext>
              </a:extLst>
            </p:cNvPr>
            <p:cNvCxnSpPr/>
            <p:nvPr/>
          </p:nvCxnSpPr>
          <p:spPr>
            <a:xfrm flipH="1">
              <a:off x="6247276" y="5211801"/>
              <a:ext cx="1934424" cy="16036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0F6A50E-4286-3FE8-DE2A-1F48BCBF5C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54886" y="5211801"/>
              <a:ext cx="26854" cy="1282130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BF827F0-1133-FE7A-987D-A153829838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9794" y="6386012"/>
              <a:ext cx="5991946" cy="98978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7C68BC7-0714-93F4-4606-C8AB71B3FC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794" y="4772648"/>
              <a:ext cx="0" cy="1598463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oogle Shape;119;p15">
            <a:extLst>
              <a:ext uri="{FF2B5EF4-FFF2-40B4-BE49-F238E27FC236}">
                <a16:creationId xmlns:a16="http://schemas.microsoft.com/office/drawing/2014/main" id="{0DF7B903-3EDE-6524-4FEE-7AC302A7E2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2455" y="563929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4944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FB154-24A5-E02F-A17C-AF4A0DB67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D9E4F686-55EA-4025-A087-7A78E43774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6446" y="1078818"/>
            <a:ext cx="6869846" cy="5534042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5D39D4-F305-010F-74CE-DF4E7AA490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731652-7EE2-F920-69F3-2F4DA3B1A6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E52C41BA-17D1-9191-1B25-8D0A280F3A1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3F6A4FB0-A9CC-9583-5B55-094C73195C7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AB1B8478-0018-0E96-4A83-4C2CAD215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000" b="1" dirty="0">
                <a:solidFill>
                  <a:srgbClr val="FFC000"/>
                </a:solidFill>
                <a:latin typeface="Montserrat"/>
                <a:ea typeface="Roboto" panose="02000000000000000000" pitchFamily="2" charset="0"/>
                <a:sym typeface="Montserrat"/>
              </a:rPr>
              <a:t>UNIT</a:t>
            </a:r>
            <a:r>
              <a:rPr lang="en-US" sz="40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4000" b="1" dirty="0">
                <a:solidFill>
                  <a:srgbClr val="92D050"/>
                </a:solidFill>
                <a:latin typeface="Montserrat"/>
                <a:ea typeface="Roboto" panose="02000000000000000000" pitchFamily="2" charset="0"/>
                <a:sym typeface="Montserrat"/>
              </a:rPr>
              <a:t>NARKOTIKA</a:t>
            </a:r>
            <a:endParaRPr lang="en-ID" sz="1600" dirty="0">
              <a:solidFill>
                <a:srgbClr val="92D050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1D574-9F27-6FCD-D039-0DCC2F93BBB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1" r="36592"/>
          <a:stretch/>
        </p:blipFill>
        <p:spPr>
          <a:xfrm>
            <a:off x="-48448" y="0"/>
            <a:ext cx="469644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23C2B0-E3CC-D932-BAD2-567ED0A25F7E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102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9B88-A276-7F64-15B3-5B6383F9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6668"/>
            <a:ext cx="10515599" cy="113796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erlin Sans FB" panose="020E0602020502020306" pitchFamily="34" charset="0"/>
              </a:rPr>
              <a:t>ALUR KEGIATAN UNIT NARKOTIKA </a:t>
            </a:r>
            <a:br>
              <a:rPr lang="en-US" sz="3600" dirty="0">
                <a:latin typeface="Berlin Sans FB" panose="020E0602020502020306" pitchFamily="34" charset="0"/>
              </a:rPr>
            </a:br>
            <a:r>
              <a:rPr lang="en-US" sz="2400" dirty="0">
                <a:latin typeface="Berlin Sans FB" panose="020E0602020502020306" pitchFamily="34" charset="0"/>
              </a:rPr>
              <a:t>YANG MENANGANI INTELIJEN NPP</a:t>
            </a:r>
            <a:endParaRPr lang="en-ID" sz="3600" dirty="0">
              <a:latin typeface="Berlin Sans FB" panose="020E0602020502020306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5B597-8E35-1FC4-7D06-1B201D41A7A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579DDF7-BE87-43E3-B251-DA59715C05DE}" type="datetime1">
              <a:rPr lang="en-ID" smtClean="0"/>
              <a:t>27/04/25</a:t>
            </a:fld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2D2BF-9F7B-7148-DE6E-F73D16E9F7FE}"/>
              </a:ext>
            </a:extLst>
          </p:cNvPr>
          <p:cNvSpPr/>
          <p:nvPr/>
        </p:nvSpPr>
        <p:spPr>
          <a:xfrm flipV="1">
            <a:off x="588577" y="1271932"/>
            <a:ext cx="10765221" cy="84408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BAFABE-ABFC-3224-2781-A7A1FB866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73" y="1425993"/>
            <a:ext cx="10146237" cy="52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15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2BFB5-A6F8-0785-11D8-DF8DE07A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3789"/>
            <a:ext cx="10515599" cy="6258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PRODUK INTELIJEN NPP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2D6CE-35D1-6360-9A9D-324B2CB6BCB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579DDF7-BE87-43E3-B251-DA59715C05DE}" type="datetime1">
              <a:rPr lang="en-ID" smtClean="0"/>
              <a:t>27/04/25</a:t>
            </a:fld>
            <a:endParaRPr lang="en-ID"/>
          </a:p>
        </p:txBody>
      </p:sp>
      <p:graphicFrame>
        <p:nvGraphicFramePr>
          <p:cNvPr id="7" name="Table Placeholder 3">
            <a:extLst>
              <a:ext uri="{FF2B5EF4-FFF2-40B4-BE49-F238E27FC236}">
                <a16:creationId xmlns:a16="http://schemas.microsoft.com/office/drawing/2014/main" id="{356CF307-6C85-9D93-5901-E589E2CC9069}"/>
              </a:ext>
            </a:extLst>
          </p:cNvPr>
          <p:cNvGraphicFramePr>
            <a:graphicFrameLocks/>
          </p:cNvGraphicFramePr>
          <p:nvPr/>
        </p:nvGraphicFramePr>
        <p:xfrm>
          <a:off x="474008" y="647952"/>
          <a:ext cx="11194252" cy="610157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45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6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9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4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87752" marR="877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</a:rPr>
                        <a:t>Produk</a:t>
                      </a:r>
                      <a:r>
                        <a:rPr lang="en-US" sz="16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</a:rPr>
                        <a:t>Intelijen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</a:rPr>
                        <a:t>Penerbit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Calibri" panose="020F0502020204030204" pitchFamily="34" charset="0"/>
                        </a:rPr>
                        <a:t>Penerima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989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</a:rPr>
                        <a:t>Nota Hasil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</a:rPr>
                        <a:t>Intelijen</a:t>
                      </a:r>
                      <a:r>
                        <a:rPr lang="en-US" sz="16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d-ID" sz="1600" b="1" dirty="0" err="1">
                          <a:latin typeface="Calibri" panose="020F0502020204030204" pitchFamily="34" charset="0"/>
                        </a:rPr>
                        <a:t>NPP</a:t>
                      </a:r>
                      <a:r>
                        <a:rPr lang="id-ID" sz="16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1" dirty="0">
                          <a:latin typeface="Calibri" panose="020F0502020204030204" pitchFamily="34" charset="0"/>
                        </a:rPr>
                        <a:t>(NHI</a:t>
                      </a:r>
                      <a:r>
                        <a:rPr lang="id-ID" sz="1600" b="1" dirty="0">
                          <a:latin typeface="Calibri" panose="020F0502020204030204" pitchFamily="34" charset="0"/>
                        </a:rPr>
                        <a:t>-N</a:t>
                      </a:r>
                      <a:r>
                        <a:rPr lang="en-US" sz="1600" b="1" dirty="0"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Indikasi kuat pelanggaran </a:t>
                      </a:r>
                      <a:r>
                        <a:rPr lang="id-ID" sz="16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NPP</a:t>
                      </a:r>
                      <a:r>
                        <a:rPr lang="id-ID" sz="16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bersifat spesifik</a:t>
                      </a:r>
                      <a:r>
                        <a:rPr lang="id-ID" sz="16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dan mendesak </a:t>
                      </a:r>
                      <a:r>
                        <a:rPr lang="id-ID" sz="1600" baseline="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utk</a:t>
                      </a:r>
                      <a:r>
                        <a:rPr lang="id-ID" sz="16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segera </a:t>
                      </a:r>
                      <a:r>
                        <a:rPr lang="id-ID" sz="1600" baseline="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ditindakla</a:t>
                      </a:r>
                      <a:r>
                        <a:rPr lang="en-US" sz="16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n</a:t>
                      </a:r>
                      <a:r>
                        <a:rPr lang="id-ID" sz="1600" baseline="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juti</a:t>
                      </a: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Direktur / Pejabat Es III tusi Intelijen Narkotika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Kasubdit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Opsjar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Calibri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Kasubdit Patroli Laut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P2 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Kanwil / KPU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P2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KPPBC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546925"/>
                  </a:ext>
                </a:extLst>
              </a:tr>
              <a:tr h="326491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P2 KPU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Penindakan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/ Kasi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Patroli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Operasi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9373572"/>
                  </a:ext>
                </a:extLst>
              </a:tr>
              <a:tr h="463828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P2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Kanwil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Narkotika &amp;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Barang Larangan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1221429"/>
                  </a:ext>
                </a:extLst>
              </a:tr>
              <a:tr h="463828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Penindakan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&amp;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Sarop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Kanwilsus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Penindakan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1271248"/>
                  </a:ext>
                </a:extLst>
              </a:tr>
              <a:tr h="326491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P2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KPPBC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PF tusi penindakan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KPPBC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1259921"/>
                  </a:ext>
                </a:extLst>
              </a:tr>
              <a:tr h="1180625">
                <a:tc>
                  <a:txBody>
                    <a:bodyPr/>
                    <a:lstStyle/>
                    <a:p>
                      <a:r>
                        <a:rPr lang="id-ID" sz="1600" dirty="0">
                          <a:latin typeface="Calibri" panose="020F0502020204030204" pitchFamily="34" charset="0"/>
                        </a:rPr>
                        <a:t>2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</a:rPr>
                        <a:t>Nota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</a:rPr>
                        <a:t>Informasi</a:t>
                      </a:r>
                      <a:r>
                        <a:rPr lang="en-US" sz="1600" b="1" dirty="0">
                          <a:latin typeface="Calibri" panose="020F0502020204030204" pitchFamily="34" charset="0"/>
                        </a:rPr>
                        <a:t> (NI</a:t>
                      </a:r>
                      <a:r>
                        <a:rPr lang="id-ID" sz="1600" b="1" dirty="0">
                          <a:latin typeface="Calibri" panose="020F0502020204030204" pitchFamily="34" charset="0"/>
                        </a:rPr>
                        <a:t>-N</a:t>
                      </a:r>
                      <a:r>
                        <a:rPr lang="en-US" sz="1600" b="1" dirty="0"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Indikasi bersifat</a:t>
                      </a:r>
                      <a:r>
                        <a:rPr lang="id-ID" sz="16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umum atau spesifik utk dilakukan penelitian mendalam</a:t>
                      </a: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Direktur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/ 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Pejabat Es III tusi Intel Narkotika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Kasubdit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Opsjar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/ K-9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Kasubdit Patroli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Laut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P2 /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Penindakan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&amp;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Sarop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Kanwil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/ KPU 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P2 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KPPBC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254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P2 /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Penindakan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&amp;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Sarop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Kanwil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Pejabat Es III tusi Intel Narkotika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Kanpus</a:t>
                      </a:r>
                      <a:endParaRPr lang="id-ID" sz="1400" dirty="0">
                        <a:latin typeface="Calibri" panose="020F0502020204030204" pitchFamily="34" charset="0"/>
                        <a:ea typeface="Calibri"/>
                        <a:cs typeface="Calibri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Kasi P2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KPPBC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073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Kabid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P2 KPU 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Pejabat Es III 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Kanpus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tusi Intel Narkotika</a:t>
                      </a:r>
                    </a:p>
                  </a:txBody>
                  <a:tcPr marL="26160" marR="2616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4364">
                <a:tc>
                  <a:txBody>
                    <a:bodyPr/>
                    <a:lstStyle/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87752" marR="8775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Kasi</a:t>
                      </a:r>
                      <a:r>
                        <a:rPr lang="id-ID" sz="1400" baseline="0" dirty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P2 KPPBC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id-ID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Pejabat Es III tusi Intel Narkotika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Kanpus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Calibri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P2 /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Kabid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Penindakan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&amp;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Sarop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/>
                          <a:cs typeface="Calibri"/>
                        </a:rPr>
                        <a:t>Kanwil</a:t>
                      </a:r>
                      <a:endParaRPr lang="en-US" sz="1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36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752" marR="87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+mn-lt"/>
                          <a:ea typeface="Calibri"/>
                          <a:cs typeface="Calibri" pitchFamily="34" charset="0"/>
                        </a:rPr>
                        <a:t>Rekomendasi</a:t>
                      </a:r>
                      <a:r>
                        <a:rPr lang="en-US" sz="1400" b="1" dirty="0">
                          <a:latin typeface="+mn-lt"/>
                          <a:ea typeface="Calibri"/>
                          <a:cs typeface="Calibri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  <a:ea typeface="Calibri"/>
                          <a:cs typeface="Calibri" pitchFamily="34" charset="0"/>
                        </a:rPr>
                        <a:t>Lainnya</a:t>
                      </a:r>
                      <a:endParaRPr lang="en-US" sz="1400" b="1" dirty="0">
                        <a:latin typeface="+mn-lt"/>
                        <a:ea typeface="Calibri"/>
                        <a:cs typeface="Calibri" pitchFamily="34" charset="0"/>
                      </a:endParaRPr>
                    </a:p>
                  </a:txBody>
                  <a:tcPr marL="87752" marR="8775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/>
                          <a:ea typeface="Calibri"/>
                          <a:cs typeface="Calibri"/>
                        </a:rPr>
                        <a:t>Unit yang </a:t>
                      </a:r>
                      <a:r>
                        <a:rPr lang="en-US" sz="1400" dirty="0" err="1">
                          <a:latin typeface="Calibri"/>
                          <a:ea typeface="Calibri"/>
                          <a:cs typeface="Calibri"/>
                        </a:rPr>
                        <a:t>menangani</a:t>
                      </a:r>
                      <a:r>
                        <a:rPr lang="en-US" sz="1400" dirty="0">
                          <a:latin typeface="Calibri"/>
                          <a:ea typeface="Calibri"/>
                          <a:cs typeface="Calibri"/>
                        </a:rPr>
                        <a:t> intel NPP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latin typeface="Calibri"/>
                          <a:ea typeface="Calibri"/>
                          <a:cs typeface="Calibri"/>
                        </a:rPr>
                        <a:t>Unit / User </a:t>
                      </a:r>
                      <a:r>
                        <a:rPr lang="en-US" sz="1400" dirty="0" err="1">
                          <a:latin typeface="Calibri"/>
                          <a:ea typeface="Calibri"/>
                          <a:cs typeface="Calibri"/>
                        </a:rPr>
                        <a:t>terkait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160" marR="2616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34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949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croll: Horizontal 15">
            <a:extLst>
              <a:ext uri="{FF2B5EF4-FFF2-40B4-BE49-F238E27FC236}">
                <a16:creationId xmlns:a16="http://schemas.microsoft.com/office/drawing/2014/main" id="{DBF2DA94-5DBB-E36D-2FBB-4E992CAF2FA4}"/>
              </a:ext>
            </a:extLst>
          </p:cNvPr>
          <p:cNvSpPr/>
          <p:nvPr/>
        </p:nvSpPr>
        <p:spPr>
          <a:xfrm>
            <a:off x="38501" y="1271754"/>
            <a:ext cx="11823029" cy="4961823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ID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D3795-CDCA-41B0-9D80-1A0618F3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>
                <a:latin typeface="Berlin Sans FB" panose="020E0602020502020306" pitchFamily="34" charset="0"/>
              </a:rPr>
              <a:t>Perbantuan Penyerahan Dibawah Pengawasan (</a:t>
            </a:r>
            <a:r>
              <a:rPr lang="da-DK" sz="3200" i="1" dirty="0">
                <a:latin typeface="Berlin Sans FB" panose="020E0602020502020306" pitchFamily="34" charset="0"/>
              </a:rPr>
              <a:t>CD)</a:t>
            </a:r>
            <a:endParaRPr lang="en-ID" sz="3200" dirty="0">
              <a:latin typeface="Berlin Sans FB" panose="020E0602020502020306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237789-2506-D739-E825-DD350A3E5468}"/>
              </a:ext>
            </a:extLst>
          </p:cNvPr>
          <p:cNvSpPr txBox="1"/>
          <p:nvPr/>
        </p:nvSpPr>
        <p:spPr>
          <a:xfrm>
            <a:off x="766312" y="1965992"/>
            <a:ext cx="10587487" cy="35394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0" marR="0" lvl="0" indent="0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Dalam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rangka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pengembangan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proses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penelitian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dugaan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Pelanggaran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kasus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selanjutnya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,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Pejabat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Bea dan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Cukai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dapat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melakukan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perbantuan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dalam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penyerahan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di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bawah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Pengawasan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untuk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kepentingan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pengungkapan</a:t>
            </a:r>
            <a:r>
              <a:rPr kumimoji="0" lang="en-ID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jaringan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bersama-sama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dengan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aparat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penegak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hukum</a:t>
            </a:r>
            <a:r>
              <a:rPr kumimoji="0" lang="en-ID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yang </a:t>
            </a:r>
            <a:r>
              <a:rPr kumimoji="0" lang="en-ID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berwenang</a:t>
            </a:r>
            <a:endParaRPr kumimoji="0" lang="en-US" sz="16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Skema Pelaksanaan Perbantuan Penyerahan Dibawah Pengawasan</a:t>
            </a:r>
          </a:p>
          <a:p>
            <a:pPr marL="182572" marR="0" lvl="0" indent="-182572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D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ilaksanakan </a:t>
            </a:r>
            <a:r>
              <a: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berdasarkan permintaan secara lisan dan/atau tertulis dari aparat penegak hukum yang berwenang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182572" marR="0" lvl="0" indent="-182572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D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ilaksanakan berdasarkan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Surat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Tugas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 yang diterbitkan oleh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 :</a:t>
            </a:r>
          </a:p>
          <a:p>
            <a:pPr marL="355618" marR="0" lvl="0" indent="-173047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Direktur DIN;</a:t>
            </a:r>
          </a:p>
          <a:p>
            <a:pPr marL="355618" marR="0" lvl="0" indent="-173047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Kepala Kantor Bea dan Cukai; atau</a:t>
            </a:r>
          </a:p>
          <a:p>
            <a:pPr marL="355618" marR="0" lvl="0" indent="-173047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APH Berwenang.</a:t>
            </a:r>
          </a:p>
          <a:p>
            <a:pPr marL="182572" marR="0" lvl="0" indent="-182572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D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ilaksanakan oleh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 :</a:t>
            </a:r>
          </a:p>
          <a:p>
            <a:pPr marL="366732" marR="0" lvl="0" indent="-184159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Unit Narkotika yang menangani Penindakan NPP; dan/atau</a:t>
            </a:r>
          </a:p>
          <a:p>
            <a:pPr marL="366732" marR="0" lvl="0" indent="-184159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U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nit yang menangani narkotika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 pada K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Bookman Old Style" panose="02050604050505020204" pitchFamily="18" charset="0"/>
                <a:cs typeface="Arial" panose="020B0604020202020204" pitchFamily="34" charset="0"/>
                <a:sym typeface="Arial"/>
              </a:rPr>
              <a:t>antor Bea dan Cukai yang mengawasi lokasi tempat penyerahan</a:t>
            </a: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0759B3-E191-19B9-539E-F3CF0E95C86A}"/>
              </a:ext>
            </a:extLst>
          </p:cNvPr>
          <p:cNvSpPr txBox="1"/>
          <p:nvPr/>
        </p:nvSpPr>
        <p:spPr>
          <a:xfrm>
            <a:off x="770011" y="1296082"/>
            <a:ext cx="7307061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srgbClr val="F19D19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Arial"/>
                <a:sym typeface="Arial"/>
              </a:rPr>
              <a:t>Pasal 151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CF9BA9D-C509-F191-4358-80970F1C1E8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9CB997-7530-464D-9484-74866F7568D6}" type="slidenum">
              <a:rPr kumimoji="0" lang="en-ID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1093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B4B71-AA29-F053-7655-DCDBA601E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3BC6A131-F056-5C5D-9AB8-6B60EDC0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6446" y="1078818"/>
            <a:ext cx="6869846" cy="5534042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1FBC4A-6312-9730-9AB3-B794F623DC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D5379C-C2E2-93B2-DA37-2AE1E5C85E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596FB7C6-1B48-3BB7-E30A-3C4C7D75D7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494ACF6C-5C1E-4503-02F9-6E42C8E44DF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93248E33-A920-1236-9DEE-C70274E00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000" b="1" dirty="0">
                <a:solidFill>
                  <a:srgbClr val="0070C0"/>
                </a:solidFill>
                <a:latin typeface="Montserrat"/>
                <a:ea typeface="Roboto" panose="02000000000000000000" pitchFamily="2" charset="0"/>
                <a:sym typeface="Montserrat"/>
              </a:rPr>
              <a:t>UNIT </a:t>
            </a:r>
          </a:p>
          <a:p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Montserrat"/>
                <a:ea typeface="Roboto" panose="02000000000000000000" pitchFamily="2" charset="0"/>
                <a:sym typeface="Montserrat"/>
              </a:rPr>
              <a:t>SARANA OPERASI</a:t>
            </a:r>
            <a:endParaRPr lang="en-ID" sz="1600" dirty="0">
              <a:solidFill>
                <a:schemeClr val="accent4">
                  <a:lumMod val="75000"/>
                </a:schemeClr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ABB34E55-E356-7102-FC95-37B52BE0A7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36"/>
          <a:stretch/>
        </p:blipFill>
        <p:spPr bwMode="auto">
          <a:xfrm>
            <a:off x="-950244" y="0"/>
            <a:ext cx="55444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D793A6-CFC0-0A25-B71F-B99FB010A3FA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4205-9A6B-4560-34FD-9344037AE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3789"/>
            <a:ext cx="10515601" cy="1137964"/>
          </a:xfrm>
        </p:spPr>
        <p:txBody>
          <a:bodyPr>
            <a:normAutofit fontScale="90000"/>
          </a:bodyPr>
          <a:lstStyle/>
          <a:p>
            <a:pPr marL="1435100" indent="-1435100" algn="just"/>
            <a:r>
              <a:rPr lang="en-US" sz="4000" b="1" dirty="0"/>
              <a:t>C. PROBIS PENGELOLAAN SARANA OPERASI</a:t>
            </a:r>
            <a:endParaRPr lang="en-ID" sz="40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A0DC1F5-AA99-00D4-0FB9-A546566701BB}"/>
              </a:ext>
            </a:extLst>
          </p:cNvPr>
          <p:cNvSpPr txBox="1">
            <a:spLocks/>
          </p:cNvSpPr>
          <p:nvPr/>
        </p:nvSpPr>
        <p:spPr>
          <a:xfrm>
            <a:off x="9408039" y="55928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9CB997-7530-464D-9484-74866F7568D6}" type="slidenum">
              <a:rPr kumimoji="0" lang="en-ID" sz="1600" b="1" i="0" u="none" strike="noStrike" kern="1200" cap="none" spc="0" normalizeH="0" baseline="0" noProof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ID" sz="1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4FFB1A0-DA44-7620-FF71-515C4C319A43}"/>
              </a:ext>
            </a:extLst>
          </p:cNvPr>
          <p:cNvGrpSpPr/>
          <p:nvPr/>
        </p:nvGrpSpPr>
        <p:grpSpPr>
          <a:xfrm>
            <a:off x="147093" y="1491022"/>
            <a:ext cx="11852309" cy="5424512"/>
            <a:chOff x="127429" y="1510686"/>
            <a:chExt cx="11852309" cy="54245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B392F6-A342-750C-07FE-0CB7A2431C3D}"/>
                </a:ext>
              </a:extLst>
            </p:cNvPr>
            <p:cNvSpPr/>
            <p:nvPr/>
          </p:nvSpPr>
          <p:spPr>
            <a:xfrm>
              <a:off x="7574892" y="1510686"/>
              <a:ext cx="4404846" cy="511897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37724BF-6ACF-369A-60E2-23A932CD59AD}"/>
                </a:ext>
              </a:extLst>
            </p:cNvPr>
            <p:cNvSpPr/>
            <p:nvPr/>
          </p:nvSpPr>
          <p:spPr>
            <a:xfrm>
              <a:off x="127429" y="1510686"/>
              <a:ext cx="7355635" cy="511897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ounded Rectangle 86">
              <a:extLst>
                <a:ext uri="{FF2B5EF4-FFF2-40B4-BE49-F238E27FC236}">
                  <a16:creationId xmlns:a16="http://schemas.microsoft.com/office/drawing/2014/main" id="{067960C1-ED99-B410-6146-31C5FB5419C3}"/>
                </a:ext>
              </a:extLst>
            </p:cNvPr>
            <p:cNvSpPr/>
            <p:nvPr/>
          </p:nvSpPr>
          <p:spPr>
            <a:xfrm>
              <a:off x="3456710" y="1972520"/>
              <a:ext cx="1652783" cy="1825090"/>
            </a:xfrm>
            <a:prstGeom prst="roundRect">
              <a:avLst/>
            </a:prstGeom>
            <a:solidFill>
              <a:srgbClr val="FFC000"/>
            </a:soli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KAPAL PATROLI</a:t>
              </a:r>
            </a:p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PESAWAT TERBANG</a:t>
              </a:r>
            </a:p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PEMINDAI (SCANNER)</a:t>
              </a:r>
            </a:p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RADAR PANTAI</a:t>
              </a:r>
            </a:p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SENJATA API DINAS</a:t>
              </a:r>
            </a:p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PERALATAN TELEKOMUNIKASI</a:t>
              </a:r>
            </a:p>
            <a:p>
              <a:pPr marL="90488" marR="0" lvl="0" indent="-904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SARANA OPERASI PENGAWASAN LAINNYA</a:t>
              </a:r>
            </a:p>
          </p:txBody>
        </p:sp>
        <p:sp>
          <p:nvSpPr>
            <p:cNvPr id="10" name="Rectangle: Single Corner Snipped 9">
              <a:extLst>
                <a:ext uri="{FF2B5EF4-FFF2-40B4-BE49-F238E27FC236}">
                  <a16:creationId xmlns:a16="http://schemas.microsoft.com/office/drawing/2014/main" id="{5B11CFEA-6703-D479-B3E3-922680635DD5}"/>
                </a:ext>
              </a:extLst>
            </p:cNvPr>
            <p:cNvSpPr/>
            <p:nvPr/>
          </p:nvSpPr>
          <p:spPr>
            <a:xfrm>
              <a:off x="2083783" y="4603146"/>
              <a:ext cx="935913" cy="367081"/>
            </a:xfrm>
            <a:prstGeom prst="snip1Rect">
              <a:avLst>
                <a:gd name="adj" fmla="val 36211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DRPS</a:t>
              </a:r>
            </a:p>
          </p:txBody>
        </p:sp>
        <p:sp>
          <p:nvSpPr>
            <p:cNvPr id="20" name="Rounded Rectangle 86">
              <a:extLst>
                <a:ext uri="{FF2B5EF4-FFF2-40B4-BE49-F238E27FC236}">
                  <a16:creationId xmlns:a16="http://schemas.microsoft.com/office/drawing/2014/main" id="{3E4483E2-710F-550C-396E-3FA2C23B1B1C}"/>
                </a:ext>
              </a:extLst>
            </p:cNvPr>
            <p:cNvSpPr/>
            <p:nvPr/>
          </p:nvSpPr>
          <p:spPr>
            <a:xfrm>
              <a:off x="193231" y="2590912"/>
              <a:ext cx="1506395" cy="772745"/>
            </a:xfrm>
            <a:prstGeom prst="roundRect">
              <a:avLst/>
            </a:prstGeom>
            <a:solidFill>
              <a:srgbClr val="FFC000"/>
            </a:soli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MENERIMA ND PERMINTAAN SARANA OPERASI DARI SATKER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E1A8722-60AB-1640-556A-3DDF41F74BC0}"/>
                </a:ext>
              </a:extLst>
            </p:cNvPr>
            <p:cNvCxnSpPr>
              <a:cxnSpLocks/>
            </p:cNvCxnSpPr>
            <p:nvPr/>
          </p:nvCxnSpPr>
          <p:spPr>
            <a:xfrm>
              <a:off x="1699626" y="2929615"/>
              <a:ext cx="21103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027577E-48BB-55DA-F12C-E0FC335E9ADE}"/>
                </a:ext>
              </a:extLst>
            </p:cNvPr>
            <p:cNvGrpSpPr/>
            <p:nvPr/>
          </p:nvGrpSpPr>
          <p:grpSpPr>
            <a:xfrm>
              <a:off x="1913585" y="2730070"/>
              <a:ext cx="1254076" cy="374859"/>
              <a:chOff x="1913585" y="2043952"/>
              <a:chExt cx="1254076" cy="95271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6D9E926-1B95-0457-9077-BD6F856A66F6}"/>
                  </a:ext>
                </a:extLst>
              </p:cNvPr>
              <p:cNvSpPr/>
              <p:nvPr/>
            </p:nvSpPr>
            <p:spPr>
              <a:xfrm>
                <a:off x="1913585" y="2043952"/>
                <a:ext cx="1254076" cy="95271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Rounded Rectangle 86">
                <a:extLst>
                  <a:ext uri="{FF2B5EF4-FFF2-40B4-BE49-F238E27FC236}">
                    <a16:creationId xmlns:a16="http://schemas.microsoft.com/office/drawing/2014/main" id="{22393B26-D25D-D1AA-37C5-47FD55A2DD27}"/>
                  </a:ext>
                </a:extLst>
              </p:cNvPr>
              <p:cNvSpPr/>
              <p:nvPr/>
            </p:nvSpPr>
            <p:spPr>
              <a:xfrm>
                <a:off x="1942795" y="2145796"/>
                <a:ext cx="1195282" cy="769202"/>
              </a:xfrm>
              <a:prstGeom prst="roundRect">
                <a:avLst/>
              </a:prstGeom>
              <a:solidFill>
                <a:srgbClr val="FFC000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DIT</a:t>
                </a: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P2</a:t>
                </a:r>
                <a:endParaRPr kumimoji="0" lang="id-ID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BC6A457-8559-6D05-545D-D4B97CBC7F97}"/>
                </a:ext>
              </a:extLst>
            </p:cNvPr>
            <p:cNvCxnSpPr/>
            <p:nvPr/>
          </p:nvCxnSpPr>
          <p:spPr>
            <a:xfrm>
              <a:off x="2540436" y="3126466"/>
              <a:ext cx="0" cy="605068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ounded Rectangle 86">
              <a:extLst>
                <a:ext uri="{FF2B5EF4-FFF2-40B4-BE49-F238E27FC236}">
                  <a16:creationId xmlns:a16="http://schemas.microsoft.com/office/drawing/2014/main" id="{785A3B35-3B8A-A6A6-E241-C3A7383CA034}"/>
                </a:ext>
              </a:extLst>
            </p:cNvPr>
            <p:cNvSpPr/>
            <p:nvPr/>
          </p:nvSpPr>
          <p:spPr>
            <a:xfrm>
              <a:off x="1808146" y="3765157"/>
              <a:ext cx="1506395" cy="772745"/>
            </a:xfrm>
            <a:prstGeom prst="roundRect">
              <a:avLst/>
            </a:prstGeom>
            <a:solidFill>
              <a:srgbClr val="FFC000"/>
            </a:soli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MEMBUAT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DAFTAR RENCANA PENYEDIAAN SARANA OPERASI (DRPS)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0" name="Rounded Rectangle 86">
              <a:extLst>
                <a:ext uri="{FF2B5EF4-FFF2-40B4-BE49-F238E27FC236}">
                  <a16:creationId xmlns:a16="http://schemas.microsoft.com/office/drawing/2014/main" id="{CAC004DF-EA82-2F71-5017-521BE887DDA3}"/>
                </a:ext>
              </a:extLst>
            </p:cNvPr>
            <p:cNvSpPr/>
            <p:nvPr/>
          </p:nvSpPr>
          <p:spPr>
            <a:xfrm>
              <a:off x="3511932" y="3980508"/>
              <a:ext cx="1576753" cy="1282059"/>
            </a:xfrm>
            <a:prstGeom prst="roundRect">
              <a:avLst/>
            </a:prstGeom>
            <a:solidFill>
              <a:srgbClr val="FFC000"/>
            </a:soli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90488" marR="0" lvl="0" indent="-904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PEMBELIAN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/ </a:t>
              </a: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PENGADAAN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90488" marR="0" lvl="0" indent="-904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PEMINDAHAN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/ </a:t>
              </a: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RELOKASI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90488" marR="0" lvl="0" indent="-904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HIBAH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; DAN/</a:t>
              </a: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ATAU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90488" marR="0" lvl="0" indent="-904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PEMINJAMAN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0B5E497D-C4E3-6776-7287-343E647A4000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rot="5400000" flipH="1" flipV="1">
              <a:off x="2825346" y="2122285"/>
              <a:ext cx="323062" cy="89250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E5DA866-9577-EA13-D5C8-69F160B672A4}"/>
                </a:ext>
              </a:extLst>
            </p:cNvPr>
            <p:cNvSpPr/>
            <p:nvPr/>
          </p:nvSpPr>
          <p:spPr>
            <a:xfrm>
              <a:off x="1573297" y="1555824"/>
              <a:ext cx="1871623" cy="15009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PENYEDIAAN</a:t>
              </a:r>
              <a:endParaRPr kumimoji="0" lang="en-ID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C2BA845-2511-D7A7-CEC3-5C509B651264}"/>
                </a:ext>
              </a:extLst>
            </p:cNvPr>
            <p:cNvSpPr/>
            <p:nvPr/>
          </p:nvSpPr>
          <p:spPr>
            <a:xfrm>
              <a:off x="5441316" y="1557206"/>
              <a:ext cx="1871623" cy="15009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PENEMPATAN</a:t>
              </a:r>
              <a:endParaRPr kumimoji="0" lang="en-ID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DBC9ADF1-4F16-2AC8-1834-C50CAA41FC27}"/>
                </a:ext>
              </a:extLst>
            </p:cNvPr>
            <p:cNvCxnSpPr>
              <a:cxnSpLocks/>
              <a:stCxn id="30" idx="3"/>
              <a:endCxn id="36" idx="1"/>
            </p:cNvCxnSpPr>
            <p:nvPr/>
          </p:nvCxnSpPr>
          <p:spPr>
            <a:xfrm flipV="1">
              <a:off x="5088685" y="2730070"/>
              <a:ext cx="529130" cy="1891468"/>
            </a:xfrm>
            <a:prstGeom prst="bentConnector3">
              <a:avLst>
                <a:gd name="adj1" fmla="val 50000"/>
              </a:avLst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B65C265-D5A3-EF2E-B443-6B50EA382272}"/>
                </a:ext>
              </a:extLst>
            </p:cNvPr>
            <p:cNvCxnSpPr>
              <a:cxnSpLocks/>
            </p:cNvCxnSpPr>
            <p:nvPr/>
          </p:nvCxnSpPr>
          <p:spPr>
            <a:xfrm>
              <a:off x="5201321" y="1510686"/>
              <a:ext cx="0" cy="51189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86">
              <a:extLst>
                <a:ext uri="{FF2B5EF4-FFF2-40B4-BE49-F238E27FC236}">
                  <a16:creationId xmlns:a16="http://schemas.microsoft.com/office/drawing/2014/main" id="{090ABC5A-C562-9E7C-4182-32DE3015ABD9}"/>
                </a:ext>
              </a:extLst>
            </p:cNvPr>
            <p:cNvSpPr/>
            <p:nvPr/>
          </p:nvSpPr>
          <p:spPr>
            <a:xfrm>
              <a:off x="5617815" y="2308654"/>
              <a:ext cx="1490529" cy="842832"/>
            </a:xfrm>
            <a:prstGeom prst="roundRect">
              <a:avLst/>
            </a:prstGeom>
            <a:solidFill>
              <a:srgbClr val="FFC000"/>
            </a:soli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MEMBUAT BAST SARANA OPERASI</a:t>
              </a:r>
              <a:endParaRPr kumimoji="0" lang="id-ID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: Single Corner Snipped 36">
              <a:extLst>
                <a:ext uri="{FF2B5EF4-FFF2-40B4-BE49-F238E27FC236}">
                  <a16:creationId xmlns:a16="http://schemas.microsoft.com/office/drawing/2014/main" id="{F76B4A54-EB91-B5F9-676C-35DA240D8C6C}"/>
                </a:ext>
              </a:extLst>
            </p:cNvPr>
            <p:cNvSpPr/>
            <p:nvPr/>
          </p:nvSpPr>
          <p:spPr>
            <a:xfrm>
              <a:off x="5820040" y="3213636"/>
              <a:ext cx="1086078" cy="315341"/>
            </a:xfrm>
            <a:prstGeom prst="snip1Rect">
              <a:avLst>
                <a:gd name="adj" fmla="val 30854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BAST SAROP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1DD3411-AF72-3A55-4C3D-F8FD52D147E9}"/>
                </a:ext>
              </a:extLst>
            </p:cNvPr>
            <p:cNvSpPr/>
            <p:nvPr/>
          </p:nvSpPr>
          <p:spPr>
            <a:xfrm>
              <a:off x="9046388" y="1553695"/>
              <a:ext cx="1871623" cy="15009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PEMELIHARAAN</a:t>
              </a:r>
              <a:endParaRPr kumimoji="0" lang="en-ID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: Single Corner Snipped 41">
              <a:extLst>
                <a:ext uri="{FF2B5EF4-FFF2-40B4-BE49-F238E27FC236}">
                  <a16:creationId xmlns:a16="http://schemas.microsoft.com/office/drawing/2014/main" id="{81DAA2FB-69A8-CEF1-2E57-1B744F00F964}"/>
                </a:ext>
              </a:extLst>
            </p:cNvPr>
            <p:cNvSpPr/>
            <p:nvPr/>
          </p:nvSpPr>
          <p:spPr>
            <a:xfrm>
              <a:off x="438392" y="3858250"/>
              <a:ext cx="1099153" cy="768875"/>
            </a:xfrm>
            <a:prstGeom prst="snip1Rect">
              <a:avLst>
                <a:gd name="adj" fmla="val 30854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KAJIAN KEBUTUHAN, TOR, dan RAB </a:t>
              </a:r>
            </a:p>
          </p:txBody>
        </p:sp>
        <p:sp>
          <p:nvSpPr>
            <p:cNvPr id="43" name="Rectangle: Single Corner Snipped 42">
              <a:extLst>
                <a:ext uri="{FF2B5EF4-FFF2-40B4-BE49-F238E27FC236}">
                  <a16:creationId xmlns:a16="http://schemas.microsoft.com/office/drawing/2014/main" id="{1656DE77-1ECC-1972-B9D9-6B0ECF0F884A}"/>
                </a:ext>
              </a:extLst>
            </p:cNvPr>
            <p:cNvSpPr/>
            <p:nvPr/>
          </p:nvSpPr>
          <p:spPr>
            <a:xfrm>
              <a:off x="447455" y="3416649"/>
              <a:ext cx="983331" cy="253302"/>
            </a:xfrm>
            <a:prstGeom prst="snip1Rect">
              <a:avLst>
                <a:gd name="adj" fmla="val 30854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NOTA DINAS</a:t>
              </a:r>
            </a:p>
          </p:txBody>
        </p:sp>
        <p:sp>
          <p:nvSpPr>
            <p:cNvPr id="44" name="TextBox 49">
              <a:extLst>
                <a:ext uri="{FF2B5EF4-FFF2-40B4-BE49-F238E27FC236}">
                  <a16:creationId xmlns:a16="http://schemas.microsoft.com/office/drawing/2014/main" id="{D4CA1B2E-D23A-4AF4-3277-8182CC51A07C}"/>
                </a:ext>
              </a:extLst>
            </p:cNvPr>
            <p:cNvSpPr txBox="1"/>
            <p:nvPr/>
          </p:nvSpPr>
          <p:spPr>
            <a:xfrm>
              <a:off x="719630" y="3594824"/>
              <a:ext cx="2637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  <a:endParaRPr kumimoji="0" lang="en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633B0466-364A-3B07-0D16-B1D279674B24}"/>
                </a:ext>
              </a:extLst>
            </p:cNvPr>
            <p:cNvCxnSpPr>
              <a:stCxn id="29" idx="3"/>
              <a:endCxn id="30" idx="1"/>
            </p:cNvCxnSpPr>
            <p:nvPr/>
          </p:nvCxnSpPr>
          <p:spPr>
            <a:xfrm>
              <a:off x="3314541" y="4151530"/>
              <a:ext cx="197391" cy="470008"/>
            </a:xfrm>
            <a:prstGeom prst="bentConnector3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291577D8-98E0-2DF5-AC96-1663FA8FB157}"/>
                </a:ext>
              </a:extLst>
            </p:cNvPr>
            <p:cNvGrpSpPr/>
            <p:nvPr/>
          </p:nvGrpSpPr>
          <p:grpSpPr>
            <a:xfrm>
              <a:off x="406704" y="1510686"/>
              <a:ext cx="11484842" cy="3273331"/>
              <a:chOff x="453462" y="1694517"/>
              <a:chExt cx="11484842" cy="3273331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3A2F26EF-E7FE-3672-1DB4-E1921D8F9534}"/>
                  </a:ext>
                </a:extLst>
              </p:cNvPr>
              <p:cNvGrpSpPr/>
              <p:nvPr/>
            </p:nvGrpSpPr>
            <p:grpSpPr>
              <a:xfrm>
                <a:off x="453462" y="1694517"/>
                <a:ext cx="11484842" cy="2811611"/>
                <a:chOff x="-978423" y="3975355"/>
                <a:chExt cx="11484842" cy="2811611"/>
              </a:xfrm>
            </p:grpSpPr>
            <p:sp>
              <p:nvSpPr>
                <p:cNvPr id="59" name="Rounded Rectangle 86">
                  <a:extLst>
                    <a:ext uri="{FF2B5EF4-FFF2-40B4-BE49-F238E27FC236}">
                      <a16:creationId xmlns:a16="http://schemas.microsoft.com/office/drawing/2014/main" id="{88FE7AA8-050B-FA44-FBA0-21A5441FD413}"/>
                    </a:ext>
                  </a:extLst>
                </p:cNvPr>
                <p:cNvSpPr/>
                <p:nvPr/>
              </p:nvSpPr>
              <p:spPr>
                <a:xfrm>
                  <a:off x="7509552" y="4750423"/>
                  <a:ext cx="1195282" cy="617992"/>
                </a:xfrm>
                <a:prstGeom prst="roundRect">
                  <a:avLst/>
                </a:prstGeom>
                <a:solidFill>
                  <a:srgbClr val="FFC000"/>
                </a:solidFill>
                <a:ln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DIREKTORAT PENINDAKAN DAN PENYIDIKAN</a:t>
                  </a:r>
                  <a:endParaRPr kumimoji="0" lang="id-ID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Rounded Rectangle 86">
                  <a:extLst>
                    <a:ext uri="{FF2B5EF4-FFF2-40B4-BE49-F238E27FC236}">
                      <a16:creationId xmlns:a16="http://schemas.microsoft.com/office/drawing/2014/main" id="{5538E243-9C07-661F-2605-BF5E04CA18B6}"/>
                    </a:ext>
                  </a:extLst>
                </p:cNvPr>
                <p:cNvSpPr/>
                <p:nvPr/>
              </p:nvSpPr>
              <p:spPr>
                <a:xfrm>
                  <a:off x="8345430" y="4580003"/>
                  <a:ext cx="1529461" cy="32729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PERSETUJUAN</a:t>
                  </a:r>
                  <a:endParaRPr kumimoji="0" lang="id-ID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33160B64-00A3-A524-AF61-B3FBC12910E5}"/>
                    </a:ext>
                  </a:extLst>
                </p:cNvPr>
                <p:cNvCxnSpPr>
                  <a:cxnSpLocks/>
                  <a:stCxn id="68" idx="3"/>
                  <a:endCxn id="72" idx="1"/>
                </p:cNvCxnSpPr>
                <p:nvPr/>
              </p:nvCxnSpPr>
              <p:spPr>
                <a:xfrm flipV="1">
                  <a:off x="9267096" y="5045115"/>
                  <a:ext cx="221740" cy="10486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2" name="Rounded Rectangle 86">
                  <a:extLst>
                    <a:ext uri="{FF2B5EF4-FFF2-40B4-BE49-F238E27FC236}">
                      <a16:creationId xmlns:a16="http://schemas.microsoft.com/office/drawing/2014/main" id="{53185E09-3321-F135-0C14-DDF11DE11A4C}"/>
                    </a:ext>
                  </a:extLst>
                </p:cNvPr>
                <p:cNvSpPr/>
                <p:nvPr/>
              </p:nvSpPr>
              <p:spPr>
                <a:xfrm>
                  <a:off x="7547773" y="6421841"/>
                  <a:ext cx="1195282" cy="365125"/>
                </a:xfrm>
                <a:prstGeom prst="roundRect">
                  <a:avLst/>
                </a:prstGeom>
                <a:solidFill>
                  <a:srgbClr val="FFC000"/>
                </a:solidFill>
                <a:ln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ND PENOLAKAN</a:t>
                  </a:r>
                  <a:endParaRPr kumimoji="0" lang="id-ID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Rounded Rectangle 86">
                  <a:extLst>
                    <a:ext uri="{FF2B5EF4-FFF2-40B4-BE49-F238E27FC236}">
                      <a16:creationId xmlns:a16="http://schemas.microsoft.com/office/drawing/2014/main" id="{EF38F3E8-0DAC-B628-BC2E-25B8A73DB94A}"/>
                    </a:ext>
                  </a:extLst>
                </p:cNvPr>
                <p:cNvSpPr/>
                <p:nvPr/>
              </p:nvSpPr>
              <p:spPr>
                <a:xfrm>
                  <a:off x="9772311" y="4408821"/>
                  <a:ext cx="418343" cy="32729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YA</a:t>
                  </a:r>
                  <a:endParaRPr kumimoji="0" lang="id-ID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TextBox 130">
                  <a:extLst>
                    <a:ext uri="{FF2B5EF4-FFF2-40B4-BE49-F238E27FC236}">
                      <a16:creationId xmlns:a16="http://schemas.microsoft.com/office/drawing/2014/main" id="{251EEAB1-2237-DD03-6A7E-9365B75F6B87}"/>
                    </a:ext>
                  </a:extLst>
                </p:cNvPr>
                <p:cNvSpPr txBox="1"/>
                <p:nvPr/>
              </p:nvSpPr>
              <p:spPr>
                <a:xfrm>
                  <a:off x="6227126" y="3975355"/>
                  <a:ext cx="107944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SATUAN KERJA</a:t>
                  </a:r>
                </a:p>
              </p:txBody>
            </p:sp>
            <p:sp>
              <p:nvSpPr>
                <p:cNvPr id="65" name="Rounded Rectangle 86">
                  <a:extLst>
                    <a:ext uri="{FF2B5EF4-FFF2-40B4-BE49-F238E27FC236}">
                      <a16:creationId xmlns:a16="http://schemas.microsoft.com/office/drawing/2014/main" id="{720EE60B-83DA-5FA4-57C6-D4939315CD3D}"/>
                    </a:ext>
                  </a:extLst>
                </p:cNvPr>
                <p:cNvSpPr/>
                <p:nvPr/>
              </p:nvSpPr>
              <p:spPr>
                <a:xfrm>
                  <a:off x="6258878" y="4742662"/>
                  <a:ext cx="1000984" cy="617991"/>
                </a:xfrm>
                <a:prstGeom prst="roundRect">
                  <a:avLst/>
                </a:prstGeom>
                <a:solidFill>
                  <a:srgbClr val="FFC000"/>
                </a:solidFill>
                <a:ln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MENYAMPAIKAN PERMINTAAN PEMELIHARAAN </a:t>
                  </a:r>
                </a:p>
              </p:txBody>
            </p:sp>
            <p:sp>
              <p:nvSpPr>
                <p:cNvPr id="66" name="Rectangle: Single Corner Snipped 65">
                  <a:extLst>
                    <a:ext uri="{FF2B5EF4-FFF2-40B4-BE49-F238E27FC236}">
                      <a16:creationId xmlns:a16="http://schemas.microsoft.com/office/drawing/2014/main" id="{ACF87F4E-473F-A7F5-9409-C46898477101}"/>
                    </a:ext>
                  </a:extLst>
                </p:cNvPr>
                <p:cNvSpPr/>
                <p:nvPr/>
              </p:nvSpPr>
              <p:spPr>
                <a:xfrm>
                  <a:off x="6332370" y="5414114"/>
                  <a:ext cx="854000" cy="318018"/>
                </a:xfrm>
                <a:prstGeom prst="snip1Rect">
                  <a:avLst>
                    <a:gd name="adj" fmla="val 30854"/>
                  </a:avLst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NOTA DINAS</a:t>
                  </a:r>
                </a:p>
              </p:txBody>
            </p:sp>
            <p:cxnSp>
              <p:nvCxnSpPr>
                <p:cNvPr id="67" name="Straight Arrow Connector 66">
                  <a:extLst>
                    <a:ext uri="{FF2B5EF4-FFF2-40B4-BE49-F238E27FC236}">
                      <a16:creationId xmlns:a16="http://schemas.microsoft.com/office/drawing/2014/main" id="{92C1A464-93E5-3B64-A2FE-70AF6F16AF0A}"/>
                    </a:ext>
                  </a:extLst>
                </p:cNvPr>
                <p:cNvCxnSpPr>
                  <a:cxnSpLocks/>
                  <a:stCxn id="65" idx="3"/>
                  <a:endCxn id="59" idx="1"/>
                </p:cNvCxnSpPr>
                <p:nvPr/>
              </p:nvCxnSpPr>
              <p:spPr>
                <a:xfrm>
                  <a:off x="7259862" y="5051658"/>
                  <a:ext cx="249690" cy="7761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Diamond 67">
                  <a:extLst>
                    <a:ext uri="{FF2B5EF4-FFF2-40B4-BE49-F238E27FC236}">
                      <a16:creationId xmlns:a16="http://schemas.microsoft.com/office/drawing/2014/main" id="{0D09E529-8304-7212-4DBD-EA0B3478AA72}"/>
                    </a:ext>
                  </a:extLst>
                </p:cNvPr>
                <p:cNvSpPr/>
                <p:nvPr/>
              </p:nvSpPr>
              <p:spPr>
                <a:xfrm>
                  <a:off x="8988469" y="4907300"/>
                  <a:ext cx="278627" cy="296602"/>
                </a:xfrm>
                <a:prstGeom prst="diamond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`</a:t>
                  </a:r>
                  <a:endParaRPr kumimoji="0" lang="en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69" name="Straight Arrow Connector 68">
                  <a:extLst>
                    <a:ext uri="{FF2B5EF4-FFF2-40B4-BE49-F238E27FC236}">
                      <a16:creationId xmlns:a16="http://schemas.microsoft.com/office/drawing/2014/main" id="{FCEF7A02-A8AF-4676-C27F-01E6368502EB}"/>
                    </a:ext>
                  </a:extLst>
                </p:cNvPr>
                <p:cNvCxnSpPr>
                  <a:cxnSpLocks/>
                  <a:stCxn id="59" idx="3"/>
                  <a:endCxn id="68" idx="1"/>
                </p:cNvCxnSpPr>
                <p:nvPr/>
              </p:nvCxnSpPr>
              <p:spPr>
                <a:xfrm flipV="1">
                  <a:off x="8704834" y="5055601"/>
                  <a:ext cx="283635" cy="381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: Single Corner Snipped 69">
                  <a:extLst>
                    <a:ext uri="{FF2B5EF4-FFF2-40B4-BE49-F238E27FC236}">
                      <a16:creationId xmlns:a16="http://schemas.microsoft.com/office/drawing/2014/main" id="{BC7BEB53-7B86-7760-B163-400404023C7D}"/>
                    </a:ext>
                  </a:extLst>
                </p:cNvPr>
                <p:cNvSpPr/>
                <p:nvPr/>
              </p:nvSpPr>
              <p:spPr>
                <a:xfrm>
                  <a:off x="7517991" y="5414072"/>
                  <a:ext cx="1178405" cy="357314"/>
                </a:xfrm>
                <a:prstGeom prst="snip1Rect">
                  <a:avLst>
                    <a:gd name="adj" fmla="val 30854"/>
                  </a:avLst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ND KONFIRMASI</a:t>
                  </a:r>
                </a:p>
              </p:txBody>
            </p:sp>
            <p:sp>
              <p:nvSpPr>
                <p:cNvPr id="71" name="Rounded Rectangle 86">
                  <a:extLst>
                    <a:ext uri="{FF2B5EF4-FFF2-40B4-BE49-F238E27FC236}">
                      <a16:creationId xmlns:a16="http://schemas.microsoft.com/office/drawing/2014/main" id="{9BFAE20E-6EEE-DBA5-D2B3-478E0D8660C3}"/>
                    </a:ext>
                  </a:extLst>
                </p:cNvPr>
                <p:cNvSpPr/>
                <p:nvPr/>
              </p:nvSpPr>
              <p:spPr>
                <a:xfrm>
                  <a:off x="8651653" y="6241029"/>
                  <a:ext cx="567532" cy="32729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TIDAK</a:t>
                  </a:r>
                  <a:endParaRPr kumimoji="0" lang="id-ID" sz="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Rounded Rectangle 86">
                  <a:extLst>
                    <a:ext uri="{FF2B5EF4-FFF2-40B4-BE49-F238E27FC236}">
                      <a16:creationId xmlns:a16="http://schemas.microsoft.com/office/drawing/2014/main" id="{8ADE4C86-9287-B5E3-D7D1-2AC8494BDDC6}"/>
                    </a:ext>
                  </a:extLst>
                </p:cNvPr>
                <p:cNvSpPr/>
                <p:nvPr/>
              </p:nvSpPr>
              <p:spPr>
                <a:xfrm>
                  <a:off x="9488836" y="4736119"/>
                  <a:ext cx="1017583" cy="617992"/>
                </a:xfrm>
                <a:prstGeom prst="roundRect">
                  <a:avLst/>
                </a:prstGeom>
                <a:solidFill>
                  <a:srgbClr val="FFC000"/>
                </a:solidFill>
                <a:ln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PELAKSANAAN PEMELIHARAAN</a:t>
                  </a:r>
                  <a:endParaRPr kumimoji="0" lang="id-ID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3" name="Connector: Elbow 72">
                  <a:extLst>
                    <a:ext uri="{FF2B5EF4-FFF2-40B4-BE49-F238E27FC236}">
                      <a16:creationId xmlns:a16="http://schemas.microsoft.com/office/drawing/2014/main" id="{9591C4E3-11F7-770B-891B-6A0A094A2A42}"/>
                    </a:ext>
                  </a:extLst>
                </p:cNvPr>
                <p:cNvCxnSpPr>
                  <a:cxnSpLocks/>
                  <a:stCxn id="68" idx="2"/>
                  <a:endCxn id="62" idx="3"/>
                </p:cNvCxnSpPr>
                <p:nvPr/>
              </p:nvCxnSpPr>
              <p:spPr>
                <a:xfrm rot="5400000">
                  <a:off x="8235168" y="5711789"/>
                  <a:ext cx="1400502" cy="384728"/>
                </a:xfrm>
                <a:prstGeom prst="bentConnector2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Rounded Rectangle 86">
                  <a:extLst>
                    <a:ext uri="{FF2B5EF4-FFF2-40B4-BE49-F238E27FC236}">
                      <a16:creationId xmlns:a16="http://schemas.microsoft.com/office/drawing/2014/main" id="{8752645D-1F75-8401-CED3-C5C2D641AD03}"/>
                    </a:ext>
                  </a:extLst>
                </p:cNvPr>
                <p:cNvSpPr/>
                <p:nvPr/>
              </p:nvSpPr>
              <p:spPr>
                <a:xfrm>
                  <a:off x="6266358" y="4201451"/>
                  <a:ext cx="1000984" cy="321942"/>
                </a:xfrm>
                <a:prstGeom prst="roundRect">
                  <a:avLst/>
                </a:prstGeom>
                <a:solidFill>
                  <a:srgbClr val="FFC000"/>
                </a:solidFill>
                <a:ln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PEMELIHARAAN MANDIRI</a:t>
                  </a:r>
                </a:p>
              </p:txBody>
            </p:sp>
            <p:sp>
              <p:nvSpPr>
                <p:cNvPr id="26" name="Rounded Rectangle 86">
                  <a:extLst>
                    <a:ext uri="{FF2B5EF4-FFF2-40B4-BE49-F238E27FC236}">
                      <a16:creationId xmlns:a16="http://schemas.microsoft.com/office/drawing/2014/main" id="{9A8F499B-DC51-1B3F-6732-B62E11C8CAD2}"/>
                    </a:ext>
                  </a:extLst>
                </p:cNvPr>
                <p:cNvSpPr/>
                <p:nvPr/>
              </p:nvSpPr>
              <p:spPr>
                <a:xfrm>
                  <a:off x="6484661" y="4472376"/>
                  <a:ext cx="549418" cy="32729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ATAU</a:t>
                  </a:r>
                  <a:endParaRPr kumimoji="0" lang="id-ID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TextBox 130">
                  <a:extLst>
                    <a:ext uri="{FF2B5EF4-FFF2-40B4-BE49-F238E27FC236}">
                      <a16:creationId xmlns:a16="http://schemas.microsoft.com/office/drawing/2014/main" id="{72DF3605-BD0D-5401-8E52-D85B93154001}"/>
                    </a:ext>
                  </a:extLst>
                </p:cNvPr>
                <p:cNvSpPr txBox="1"/>
                <p:nvPr/>
              </p:nvSpPr>
              <p:spPr>
                <a:xfrm>
                  <a:off x="-978423" y="4615007"/>
                  <a:ext cx="10794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UNIT SAROP PUSAT</a:t>
                  </a:r>
                </a:p>
              </p:txBody>
            </p:sp>
            <p:sp>
              <p:nvSpPr>
                <p:cNvPr id="40" name="TextBox 130">
                  <a:extLst>
                    <a:ext uri="{FF2B5EF4-FFF2-40B4-BE49-F238E27FC236}">
                      <a16:creationId xmlns:a16="http://schemas.microsoft.com/office/drawing/2014/main" id="{A745B7D4-2F4F-ACF2-0CEA-889B42B2D831}"/>
                    </a:ext>
                  </a:extLst>
                </p:cNvPr>
                <p:cNvSpPr txBox="1"/>
                <p:nvPr/>
              </p:nvSpPr>
              <p:spPr>
                <a:xfrm>
                  <a:off x="4414587" y="4364860"/>
                  <a:ext cx="10794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UNIT SAROP PUSAT</a:t>
                  </a:r>
                </a:p>
              </p:txBody>
            </p:sp>
          </p:grpSp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9C7F59F8-1AB0-6179-E476-FD5DB2BE0BB6}"/>
                  </a:ext>
                </a:extLst>
              </p:cNvPr>
              <p:cNvSpPr/>
              <p:nvPr/>
            </p:nvSpPr>
            <p:spPr>
              <a:xfrm>
                <a:off x="7709541" y="3607128"/>
                <a:ext cx="1148196" cy="1360720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PERTIMBANGAN :</a:t>
                </a:r>
              </a:p>
              <a:p>
                <a:pPr marL="228600" marR="0" lvl="0" indent="-22860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en-US" sz="800" b="1" dirty="0" err="1">
                    <a:solidFill>
                      <a:prstClr val="white"/>
                    </a:solidFill>
                    <a:latin typeface="Calibri" panose="020F0502020204030204"/>
                  </a:rPr>
                  <a:t>Ketersediaan</a:t>
                </a:r>
                <a:r>
                  <a:rPr lang="en-US" sz="800" b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:r>
                  <a:rPr lang="en-US" sz="800" b="1" dirty="0" err="1">
                    <a:solidFill>
                      <a:prstClr val="white"/>
                    </a:solidFill>
                    <a:latin typeface="Calibri" panose="020F0502020204030204"/>
                  </a:rPr>
                  <a:t>Anggaran</a:t>
                </a:r>
                <a:endParaRPr lang="en-US" sz="800" b="1" dirty="0">
                  <a:solidFill>
                    <a:prstClr val="white"/>
                  </a:solidFill>
                  <a:latin typeface="Calibri" panose="020F0502020204030204"/>
                </a:endParaRPr>
              </a:p>
              <a:p>
                <a:pPr marL="228600" marR="0" lvl="0" indent="-22860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Ketersediaan</a:t>
                </a: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Suku</a:t>
                </a: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Cadang</a:t>
                </a: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(Spare Part)</a:t>
                </a:r>
              </a:p>
              <a:p>
                <a:pPr marL="228600" marR="0" lvl="0" indent="-22860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en-US" sz="800" b="1" dirty="0" err="1">
                    <a:solidFill>
                      <a:prstClr val="white"/>
                    </a:solidFill>
                    <a:latin typeface="Calibri" panose="020F0502020204030204"/>
                  </a:rPr>
                  <a:t>Ketersediaan</a:t>
                </a:r>
                <a:r>
                  <a:rPr lang="en-US" sz="800" b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:r>
                  <a:rPr lang="en-US" sz="800" b="1" dirty="0" err="1">
                    <a:solidFill>
                      <a:prstClr val="white"/>
                    </a:solidFill>
                    <a:latin typeface="Calibri" panose="020F0502020204030204"/>
                  </a:rPr>
                  <a:t>Teknisi</a:t>
                </a:r>
                <a:r>
                  <a:rPr lang="en-US" sz="800" b="1" dirty="0">
                    <a:solidFill>
                      <a:prstClr val="white"/>
                    </a:solidFill>
                    <a:latin typeface="Calibri" panose="020F0502020204030204"/>
                  </a:rPr>
                  <a:t> / Tenaga Ahli</a:t>
                </a:r>
              </a:p>
              <a:p>
                <a:pPr marL="228600" marR="0" lvl="0" indent="-22860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Pertimbangan</a:t>
                </a: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lain</a:t>
                </a:r>
                <a:endParaRPr lang="en-ID" sz="800" dirty="0"/>
              </a:p>
            </p:txBody>
          </p:sp>
        </p:grpSp>
        <p:sp>
          <p:nvSpPr>
            <p:cNvPr id="105" name="TextBox 49">
              <a:extLst>
                <a:ext uri="{FF2B5EF4-FFF2-40B4-BE49-F238E27FC236}">
                  <a16:creationId xmlns:a16="http://schemas.microsoft.com/office/drawing/2014/main" id="{AE532015-01A8-8D7A-9504-14963A031221}"/>
                </a:ext>
              </a:extLst>
            </p:cNvPr>
            <p:cNvSpPr txBox="1"/>
            <p:nvPr/>
          </p:nvSpPr>
          <p:spPr>
            <a:xfrm>
              <a:off x="8020122" y="3166130"/>
              <a:ext cx="2637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  <a:endParaRPr kumimoji="0" lang="en-ID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7745DA5-D81E-9552-0937-B30012FD1E34}"/>
                </a:ext>
              </a:extLst>
            </p:cNvPr>
            <p:cNvGrpSpPr/>
            <p:nvPr/>
          </p:nvGrpSpPr>
          <p:grpSpPr>
            <a:xfrm>
              <a:off x="7717497" y="5004049"/>
              <a:ext cx="3720786" cy="1931149"/>
              <a:chOff x="357138" y="4137122"/>
              <a:chExt cx="3720786" cy="1931149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D3D57FD-8618-AD30-F811-421E49D9FF8B}"/>
                  </a:ext>
                </a:extLst>
              </p:cNvPr>
              <p:cNvSpPr txBox="1"/>
              <p:nvPr/>
            </p:nvSpPr>
            <p:spPr>
              <a:xfrm>
                <a:off x="493218" y="4137122"/>
                <a:ext cx="11411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SATUAN KERJA</a:t>
                </a:r>
              </a:p>
            </p:txBody>
          </p:sp>
          <p:sp>
            <p:nvSpPr>
              <p:cNvPr id="113" name="Rounded Rectangle 86">
                <a:extLst>
                  <a:ext uri="{FF2B5EF4-FFF2-40B4-BE49-F238E27FC236}">
                    <a16:creationId xmlns:a16="http://schemas.microsoft.com/office/drawing/2014/main" id="{6E124FC8-55DC-1CDF-0AF3-3917CEF11E41}"/>
                  </a:ext>
                </a:extLst>
              </p:cNvPr>
              <p:cNvSpPr/>
              <p:nvPr/>
            </p:nvSpPr>
            <p:spPr>
              <a:xfrm>
                <a:off x="2743121" y="5762730"/>
                <a:ext cx="1334803" cy="305541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Rounded Rectangle 86">
                <a:extLst>
                  <a:ext uri="{FF2B5EF4-FFF2-40B4-BE49-F238E27FC236}">
                    <a16:creationId xmlns:a16="http://schemas.microsoft.com/office/drawing/2014/main" id="{639C6F1B-5C77-B307-08F8-E0597487E7C0}"/>
                  </a:ext>
                </a:extLst>
              </p:cNvPr>
              <p:cNvSpPr/>
              <p:nvPr/>
            </p:nvSpPr>
            <p:spPr>
              <a:xfrm>
                <a:off x="2211712" y="4501865"/>
                <a:ext cx="1300826" cy="604441"/>
              </a:xfrm>
              <a:prstGeom prst="roundRect">
                <a:avLst/>
              </a:prstGeom>
              <a:solidFill>
                <a:srgbClr val="FFC000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DIREKTORAT PENINDAKAN DAN PENYIDIKAN</a:t>
                </a:r>
                <a:endParaRPr kumimoji="0" lang="id-ID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Rectangle: Single Corner Snipped 115">
                <a:extLst>
                  <a:ext uri="{FF2B5EF4-FFF2-40B4-BE49-F238E27FC236}">
                    <a16:creationId xmlns:a16="http://schemas.microsoft.com/office/drawing/2014/main" id="{CA4AC672-93F4-2197-76CB-3F614DB5DCF6}"/>
                  </a:ext>
                </a:extLst>
              </p:cNvPr>
              <p:cNvSpPr/>
              <p:nvPr/>
            </p:nvSpPr>
            <p:spPr>
              <a:xfrm>
                <a:off x="2212275" y="5167208"/>
                <a:ext cx="1348177" cy="524469"/>
              </a:xfrm>
              <a:prstGeom prst="snip1Rect">
                <a:avLst>
                  <a:gd name="adj" fmla="val 30854"/>
                </a:avLst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DPPSO VIA APLIKASI PENGAWASAN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(PALING LAMBAT TANGGAL 5 SETIAP BULAN)</a:t>
                </a:r>
                <a:endParaRPr kumimoji="0" lang="id-ID" sz="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Rounded Rectangle 86">
                <a:extLst>
                  <a:ext uri="{FF2B5EF4-FFF2-40B4-BE49-F238E27FC236}">
                    <a16:creationId xmlns:a16="http://schemas.microsoft.com/office/drawing/2014/main" id="{DE160ED2-547B-33D5-FCA8-6E341AA32EFD}"/>
                  </a:ext>
                </a:extLst>
              </p:cNvPr>
              <p:cNvSpPr/>
              <p:nvPr/>
            </p:nvSpPr>
            <p:spPr>
              <a:xfrm>
                <a:off x="357138" y="4412297"/>
                <a:ext cx="1300826" cy="786807"/>
              </a:xfrm>
              <a:prstGeom prst="roundRect">
                <a:avLst/>
              </a:prstGeom>
              <a:solidFill>
                <a:srgbClr val="FFC000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MELAKUKAN PEMUTAKHIRAN DATA PENGOPERASIAN DAN PEMELIHARAAN SARANA OPERASI</a:t>
                </a:r>
                <a:endParaRPr kumimoji="0" lang="id-ID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DDD0522-62A9-1B23-E944-16953DEBFD9A}"/>
                </a:ext>
              </a:extLst>
            </p:cNvPr>
            <p:cNvSpPr/>
            <p:nvPr/>
          </p:nvSpPr>
          <p:spPr>
            <a:xfrm>
              <a:off x="8932634" y="4970318"/>
              <a:ext cx="1871623" cy="15009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PENGOPERASIAN</a:t>
              </a:r>
              <a:endParaRPr kumimoji="0" lang="en-ID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B62B8CA-23D1-7034-F8CA-8E633E1A6E94}"/>
                </a:ext>
              </a:extLst>
            </p:cNvPr>
            <p:cNvCxnSpPr>
              <a:stCxn id="117" idx="3"/>
              <a:endCxn id="114" idx="1"/>
            </p:cNvCxnSpPr>
            <p:nvPr/>
          </p:nvCxnSpPr>
          <p:spPr>
            <a:xfrm flipV="1">
              <a:off x="9018323" y="5671013"/>
              <a:ext cx="553748" cy="16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203A7F5-E33B-A9B3-B8DF-F716AF483D08}"/>
                </a:ext>
              </a:extLst>
            </p:cNvPr>
            <p:cNvCxnSpPr/>
            <p:nvPr/>
          </p:nvCxnSpPr>
          <p:spPr>
            <a:xfrm>
              <a:off x="7574892" y="4871907"/>
              <a:ext cx="44048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Google Shape;119;p15">
            <a:extLst>
              <a:ext uri="{FF2B5EF4-FFF2-40B4-BE49-F238E27FC236}">
                <a16:creationId xmlns:a16="http://schemas.microsoft.com/office/drawing/2014/main" id="{5FF5FE8B-428B-492A-0853-7A42694B4E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7799" y="1193693"/>
            <a:ext cx="10580147" cy="153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3449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9B88-A276-7F64-15B3-5B6383F9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3789"/>
            <a:ext cx="10515599" cy="92915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Berlin Sans FB" panose="020E0602020502020306" pitchFamily="34" charset="0"/>
              </a:rPr>
              <a:t>ALUR </a:t>
            </a:r>
            <a:r>
              <a:rPr lang="en-US" sz="3600" dirty="0" err="1">
                <a:latin typeface="Berlin Sans FB" panose="020E0602020502020306" pitchFamily="34" charset="0"/>
              </a:rPr>
              <a:t>KEGIATAN</a:t>
            </a:r>
            <a:r>
              <a:rPr lang="en-US" sz="3600" dirty="0">
                <a:latin typeface="Berlin Sans FB" panose="020E0602020502020306" pitchFamily="34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Unit </a:t>
            </a:r>
            <a:r>
              <a:rPr lang="en-US" sz="3600" dirty="0" err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Narkotika</a:t>
            </a:r>
            <a:r>
              <a:rPr lang="en-US" sz="3600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yang </a:t>
            </a:r>
            <a:r>
              <a:rPr lang="en-US" sz="3600" dirty="0" err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menangani</a:t>
            </a:r>
            <a:r>
              <a:rPr lang="en-US" sz="3600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Sarana </a:t>
            </a:r>
            <a:r>
              <a:rPr lang="en-US" sz="3600" dirty="0" err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Operasi</a:t>
            </a:r>
            <a:r>
              <a:rPr lang="en-US" sz="3600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NPP</a:t>
            </a:r>
            <a:endParaRPr lang="en-ID" sz="3600" dirty="0">
              <a:latin typeface="Berlin Sans FB" panose="020E0602020502020306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5B597-8E35-1FC4-7D06-1B201D41A7A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579DDF7-BE87-43E3-B251-DA59715C05DE}" type="datetime1">
              <a:rPr lang="en-ID" smtClean="0"/>
              <a:t>27/04/25</a:t>
            </a:fld>
            <a:endParaRPr lang="en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AF63C7-5900-4FB4-A021-1FD5431D617E}"/>
              </a:ext>
            </a:extLst>
          </p:cNvPr>
          <p:cNvSpPr/>
          <p:nvPr/>
        </p:nvSpPr>
        <p:spPr>
          <a:xfrm>
            <a:off x="282388" y="2850776"/>
            <a:ext cx="1331259" cy="578224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SATKER</a:t>
            </a:r>
            <a:endParaRPr lang="en-ID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5865E98-0AA6-454F-8A34-476782988768}"/>
              </a:ext>
            </a:extLst>
          </p:cNvPr>
          <p:cNvSpPr/>
          <p:nvPr/>
        </p:nvSpPr>
        <p:spPr>
          <a:xfrm>
            <a:off x="7302871" y="3555368"/>
            <a:ext cx="1851212" cy="578224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UNIT SARANA OPERASI NPP</a:t>
            </a:r>
            <a:endParaRPr lang="en-ID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34DC58-5750-492C-8F9D-88F1E50E59DD}"/>
              </a:ext>
            </a:extLst>
          </p:cNvPr>
          <p:cNvSpPr/>
          <p:nvPr/>
        </p:nvSpPr>
        <p:spPr>
          <a:xfrm>
            <a:off x="4533890" y="1944039"/>
            <a:ext cx="1851213" cy="578224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PENYEDIAAN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708A4506-8CAF-45CD-B850-D24448EDE53B}"/>
              </a:ext>
            </a:extLst>
          </p:cNvPr>
          <p:cNvSpPr/>
          <p:nvPr/>
        </p:nvSpPr>
        <p:spPr>
          <a:xfrm>
            <a:off x="9213199" y="1135765"/>
            <a:ext cx="1851213" cy="578224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PENEMPATAN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265DF04-3A23-40D2-AE77-A4BFD3B8272C}"/>
              </a:ext>
            </a:extLst>
          </p:cNvPr>
          <p:cNvSpPr/>
          <p:nvPr/>
        </p:nvSpPr>
        <p:spPr>
          <a:xfrm>
            <a:off x="4515964" y="3737656"/>
            <a:ext cx="1851213" cy="578224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PEMELIHARAAN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0ADA2EB-D4AB-459E-8BD7-6F75513C6C22}"/>
              </a:ext>
            </a:extLst>
          </p:cNvPr>
          <p:cNvSpPr/>
          <p:nvPr/>
        </p:nvSpPr>
        <p:spPr>
          <a:xfrm>
            <a:off x="4515964" y="5893908"/>
            <a:ext cx="2064153" cy="578224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LAPORAN PENGOPERASIAN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D77941-EC31-4375-ACC6-EA2A9B7E1278}"/>
              </a:ext>
            </a:extLst>
          </p:cNvPr>
          <p:cNvSpPr/>
          <p:nvPr/>
        </p:nvSpPr>
        <p:spPr>
          <a:xfrm>
            <a:off x="1971111" y="2529788"/>
            <a:ext cx="2108786" cy="1188321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PERMINTAAN TERTULIS</a:t>
            </a:r>
            <a:endParaRPr lang="en-ID" sz="1600" b="1" dirty="0">
              <a:solidFill>
                <a:schemeClr val="tx1"/>
              </a:solidFill>
            </a:endParaRP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CE399577-89B7-4485-97EA-EBF8B44E6FE0}"/>
              </a:ext>
            </a:extLst>
          </p:cNvPr>
          <p:cNvCxnSpPr>
            <a:cxnSpLocks/>
            <a:stCxn id="9" idx="6"/>
            <a:endCxn id="5" idx="1"/>
          </p:cNvCxnSpPr>
          <p:nvPr/>
        </p:nvCxnSpPr>
        <p:spPr>
          <a:xfrm flipV="1">
            <a:off x="4079897" y="2233151"/>
            <a:ext cx="453993" cy="890798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9AE43324-62F9-413F-BFD8-DDC42EC5031D}"/>
              </a:ext>
            </a:extLst>
          </p:cNvPr>
          <p:cNvCxnSpPr>
            <a:cxnSpLocks/>
          </p:cNvCxnSpPr>
          <p:nvPr/>
        </p:nvCxnSpPr>
        <p:spPr>
          <a:xfrm>
            <a:off x="4171946" y="3112153"/>
            <a:ext cx="357465" cy="886880"/>
          </a:xfrm>
          <a:prstGeom prst="bentConnector3">
            <a:avLst>
              <a:gd name="adj1" fmla="val 3871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C45ECC2C-3A53-4740-98E4-7D505482ECC3}"/>
              </a:ext>
            </a:extLst>
          </p:cNvPr>
          <p:cNvCxnSpPr>
            <a:cxnSpLocks/>
            <a:stCxn id="3" idx="2"/>
            <a:endCxn id="48" idx="1"/>
          </p:cNvCxnSpPr>
          <p:nvPr/>
        </p:nvCxnSpPr>
        <p:spPr>
          <a:xfrm rot="16200000" flipH="1">
            <a:off x="1354981" y="3022037"/>
            <a:ext cx="2754020" cy="3567946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87659E4-3A91-45BE-84B3-FFCBE68DEDC3}"/>
              </a:ext>
            </a:extLst>
          </p:cNvPr>
          <p:cNvCxnSpPr>
            <a:cxnSpLocks/>
            <a:stCxn id="5" idx="3"/>
            <a:endCxn id="41" idx="1"/>
          </p:cNvCxnSpPr>
          <p:nvPr/>
        </p:nvCxnSpPr>
        <p:spPr>
          <a:xfrm>
            <a:off x="6385103" y="2233151"/>
            <a:ext cx="917768" cy="161132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36B5A5A3-79DE-47E6-BBB4-9566EB38BB0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655594" y="1997762"/>
            <a:ext cx="2130491" cy="984722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B88D12D8-0BD1-49A3-927B-AB214D3071C6}"/>
              </a:ext>
            </a:extLst>
          </p:cNvPr>
          <p:cNvCxnSpPr>
            <a:cxnSpLocks/>
          </p:cNvCxnSpPr>
          <p:nvPr/>
        </p:nvCxnSpPr>
        <p:spPr>
          <a:xfrm flipV="1">
            <a:off x="6352889" y="3844480"/>
            <a:ext cx="935694" cy="182288"/>
          </a:xfrm>
          <a:prstGeom prst="bentConnector3">
            <a:avLst>
              <a:gd name="adj1" fmla="val 51437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6C710EB9-665D-49EE-81D5-0003FEBE9F44}"/>
              </a:ext>
            </a:extLst>
          </p:cNvPr>
          <p:cNvCxnSpPr>
            <a:cxnSpLocks/>
            <a:stCxn id="48" idx="3"/>
          </p:cNvCxnSpPr>
          <p:nvPr/>
        </p:nvCxnSpPr>
        <p:spPr>
          <a:xfrm flipV="1">
            <a:off x="6580117" y="4133592"/>
            <a:ext cx="1622589" cy="2049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A3AB30B-8EB9-4CE6-A25D-34E950BE572F}"/>
              </a:ext>
            </a:extLst>
          </p:cNvPr>
          <p:cNvCxnSpPr>
            <a:cxnSpLocks/>
          </p:cNvCxnSpPr>
          <p:nvPr/>
        </p:nvCxnSpPr>
        <p:spPr>
          <a:xfrm>
            <a:off x="1627094" y="3139888"/>
            <a:ext cx="35746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47">
            <a:extLst>
              <a:ext uri="{FF2B5EF4-FFF2-40B4-BE49-F238E27FC236}">
                <a16:creationId xmlns:a16="http://schemas.microsoft.com/office/drawing/2014/main" id="{E1BC62DB-E598-4B3F-8F46-787205F6688E}"/>
              </a:ext>
            </a:extLst>
          </p:cNvPr>
          <p:cNvSpPr/>
          <p:nvPr/>
        </p:nvSpPr>
        <p:spPr>
          <a:xfrm>
            <a:off x="9213199" y="1790111"/>
            <a:ext cx="2037259" cy="870932"/>
          </a:xfrm>
          <a:custGeom>
            <a:avLst/>
            <a:gdLst>
              <a:gd name="connsiteX0" fmla="*/ 0 w 2037259"/>
              <a:gd name="connsiteY0" fmla="*/ 145158 h 870932"/>
              <a:gd name="connsiteX1" fmla="*/ 145158 w 2037259"/>
              <a:gd name="connsiteY1" fmla="*/ 0 h 870932"/>
              <a:gd name="connsiteX2" fmla="*/ 710003 w 2037259"/>
              <a:gd name="connsiteY2" fmla="*/ 0 h 870932"/>
              <a:gd name="connsiteX3" fmla="*/ 1274848 w 2037259"/>
              <a:gd name="connsiteY3" fmla="*/ 0 h 870932"/>
              <a:gd name="connsiteX4" fmla="*/ 1892101 w 2037259"/>
              <a:gd name="connsiteY4" fmla="*/ 0 h 870932"/>
              <a:gd name="connsiteX5" fmla="*/ 2037259 w 2037259"/>
              <a:gd name="connsiteY5" fmla="*/ 145158 h 870932"/>
              <a:gd name="connsiteX6" fmla="*/ 2037259 w 2037259"/>
              <a:gd name="connsiteY6" fmla="*/ 725774 h 870932"/>
              <a:gd name="connsiteX7" fmla="*/ 1892101 w 2037259"/>
              <a:gd name="connsiteY7" fmla="*/ 870932 h 870932"/>
              <a:gd name="connsiteX8" fmla="*/ 1292317 w 2037259"/>
              <a:gd name="connsiteY8" fmla="*/ 870932 h 870932"/>
              <a:gd name="connsiteX9" fmla="*/ 762411 w 2037259"/>
              <a:gd name="connsiteY9" fmla="*/ 870932 h 870932"/>
              <a:gd name="connsiteX10" fmla="*/ 145158 w 2037259"/>
              <a:gd name="connsiteY10" fmla="*/ 870932 h 870932"/>
              <a:gd name="connsiteX11" fmla="*/ 0 w 2037259"/>
              <a:gd name="connsiteY11" fmla="*/ 725774 h 870932"/>
              <a:gd name="connsiteX12" fmla="*/ 0 w 2037259"/>
              <a:gd name="connsiteY12" fmla="*/ 145158 h 87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7259" h="870932" fill="none" extrusionOk="0">
                <a:moveTo>
                  <a:pt x="0" y="145158"/>
                </a:moveTo>
                <a:cubicBezTo>
                  <a:pt x="1074" y="74299"/>
                  <a:pt x="62267" y="490"/>
                  <a:pt x="145158" y="0"/>
                </a:cubicBezTo>
                <a:cubicBezTo>
                  <a:pt x="293690" y="19620"/>
                  <a:pt x="485546" y="25080"/>
                  <a:pt x="710003" y="0"/>
                </a:cubicBezTo>
                <a:cubicBezTo>
                  <a:pt x="934461" y="-25080"/>
                  <a:pt x="1018985" y="-21421"/>
                  <a:pt x="1274848" y="0"/>
                </a:cubicBezTo>
                <a:cubicBezTo>
                  <a:pt x="1530711" y="21421"/>
                  <a:pt x="1764098" y="-20822"/>
                  <a:pt x="1892101" y="0"/>
                </a:cubicBezTo>
                <a:cubicBezTo>
                  <a:pt x="1969940" y="-1135"/>
                  <a:pt x="2052455" y="61922"/>
                  <a:pt x="2037259" y="145158"/>
                </a:cubicBezTo>
                <a:cubicBezTo>
                  <a:pt x="2053548" y="371709"/>
                  <a:pt x="2040927" y="606346"/>
                  <a:pt x="2037259" y="725774"/>
                </a:cubicBezTo>
                <a:cubicBezTo>
                  <a:pt x="2038828" y="800746"/>
                  <a:pt x="1966857" y="873805"/>
                  <a:pt x="1892101" y="870932"/>
                </a:cubicBezTo>
                <a:cubicBezTo>
                  <a:pt x="1675899" y="877408"/>
                  <a:pt x="1546347" y="895061"/>
                  <a:pt x="1292317" y="870932"/>
                </a:cubicBezTo>
                <a:cubicBezTo>
                  <a:pt x="1038287" y="846803"/>
                  <a:pt x="900525" y="896334"/>
                  <a:pt x="762411" y="870932"/>
                </a:cubicBezTo>
                <a:cubicBezTo>
                  <a:pt x="624297" y="845530"/>
                  <a:pt x="422647" y="883107"/>
                  <a:pt x="145158" y="870932"/>
                </a:cubicBezTo>
                <a:cubicBezTo>
                  <a:pt x="69625" y="884008"/>
                  <a:pt x="-9384" y="814456"/>
                  <a:pt x="0" y="725774"/>
                </a:cubicBezTo>
                <a:cubicBezTo>
                  <a:pt x="19505" y="473589"/>
                  <a:pt x="-638" y="396667"/>
                  <a:pt x="0" y="145158"/>
                </a:cubicBezTo>
                <a:close/>
              </a:path>
              <a:path w="2037259" h="870932" stroke="0" extrusionOk="0">
                <a:moveTo>
                  <a:pt x="0" y="145158"/>
                </a:moveTo>
                <a:cubicBezTo>
                  <a:pt x="3047" y="84040"/>
                  <a:pt x="68997" y="-11605"/>
                  <a:pt x="145158" y="0"/>
                </a:cubicBezTo>
                <a:cubicBezTo>
                  <a:pt x="302890" y="-7818"/>
                  <a:pt x="595576" y="-24786"/>
                  <a:pt x="762411" y="0"/>
                </a:cubicBezTo>
                <a:cubicBezTo>
                  <a:pt x="929246" y="24786"/>
                  <a:pt x="1072709" y="-19945"/>
                  <a:pt x="1292317" y="0"/>
                </a:cubicBezTo>
                <a:cubicBezTo>
                  <a:pt x="1511925" y="19945"/>
                  <a:pt x="1685797" y="21477"/>
                  <a:pt x="1892101" y="0"/>
                </a:cubicBezTo>
                <a:cubicBezTo>
                  <a:pt x="1989324" y="-5371"/>
                  <a:pt x="2022914" y="68195"/>
                  <a:pt x="2037259" y="145158"/>
                </a:cubicBezTo>
                <a:cubicBezTo>
                  <a:pt x="2052699" y="354661"/>
                  <a:pt x="2011053" y="496863"/>
                  <a:pt x="2037259" y="725774"/>
                </a:cubicBezTo>
                <a:cubicBezTo>
                  <a:pt x="2048131" y="795178"/>
                  <a:pt x="1971012" y="873151"/>
                  <a:pt x="1892101" y="870932"/>
                </a:cubicBezTo>
                <a:cubicBezTo>
                  <a:pt x="1633436" y="866335"/>
                  <a:pt x="1547528" y="891312"/>
                  <a:pt x="1309787" y="870932"/>
                </a:cubicBezTo>
                <a:cubicBezTo>
                  <a:pt x="1072046" y="850552"/>
                  <a:pt x="988892" y="891795"/>
                  <a:pt x="779881" y="870932"/>
                </a:cubicBezTo>
                <a:cubicBezTo>
                  <a:pt x="570870" y="850069"/>
                  <a:pt x="359226" y="900121"/>
                  <a:pt x="145158" y="870932"/>
                </a:cubicBezTo>
                <a:cubicBezTo>
                  <a:pt x="65337" y="881410"/>
                  <a:pt x="-5806" y="790162"/>
                  <a:pt x="0" y="725774"/>
                </a:cubicBezTo>
                <a:cubicBezTo>
                  <a:pt x="-22171" y="584308"/>
                  <a:pt x="-7386" y="396279"/>
                  <a:pt x="0" y="14515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8184265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Pembelian / pengadaan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Pemindahan / relokasi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Hibah dan/atau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Peminjaman</a:t>
            </a:r>
          </a:p>
        </p:txBody>
      </p:sp>
      <p:sp>
        <p:nvSpPr>
          <p:cNvPr id="84" name="Rounded Rectangle 47">
            <a:extLst>
              <a:ext uri="{FF2B5EF4-FFF2-40B4-BE49-F238E27FC236}">
                <a16:creationId xmlns:a16="http://schemas.microsoft.com/office/drawing/2014/main" id="{9A9FD1D9-D4C4-4339-981C-B167CEA337A1}"/>
              </a:ext>
            </a:extLst>
          </p:cNvPr>
          <p:cNvSpPr/>
          <p:nvPr/>
        </p:nvSpPr>
        <p:spPr>
          <a:xfrm>
            <a:off x="4542858" y="4402203"/>
            <a:ext cx="2583074" cy="1192611"/>
          </a:xfrm>
          <a:custGeom>
            <a:avLst/>
            <a:gdLst>
              <a:gd name="connsiteX0" fmla="*/ 0 w 2583074"/>
              <a:gd name="connsiteY0" fmla="*/ 198772 h 1192611"/>
              <a:gd name="connsiteX1" fmla="*/ 198772 w 2583074"/>
              <a:gd name="connsiteY1" fmla="*/ 0 h 1192611"/>
              <a:gd name="connsiteX2" fmla="*/ 701444 w 2583074"/>
              <a:gd name="connsiteY2" fmla="*/ 0 h 1192611"/>
              <a:gd name="connsiteX3" fmla="*/ 1247826 w 2583074"/>
              <a:gd name="connsiteY3" fmla="*/ 0 h 1192611"/>
              <a:gd name="connsiteX4" fmla="*/ 1837920 w 2583074"/>
              <a:gd name="connsiteY4" fmla="*/ 0 h 1192611"/>
              <a:gd name="connsiteX5" fmla="*/ 2384302 w 2583074"/>
              <a:gd name="connsiteY5" fmla="*/ 0 h 1192611"/>
              <a:gd name="connsiteX6" fmla="*/ 2583074 w 2583074"/>
              <a:gd name="connsiteY6" fmla="*/ 198772 h 1192611"/>
              <a:gd name="connsiteX7" fmla="*/ 2583074 w 2583074"/>
              <a:gd name="connsiteY7" fmla="*/ 588355 h 1192611"/>
              <a:gd name="connsiteX8" fmla="*/ 2583074 w 2583074"/>
              <a:gd name="connsiteY8" fmla="*/ 993839 h 1192611"/>
              <a:gd name="connsiteX9" fmla="*/ 2384302 w 2583074"/>
              <a:gd name="connsiteY9" fmla="*/ 1192611 h 1192611"/>
              <a:gd name="connsiteX10" fmla="*/ 1837920 w 2583074"/>
              <a:gd name="connsiteY10" fmla="*/ 1192611 h 1192611"/>
              <a:gd name="connsiteX11" fmla="*/ 1313392 w 2583074"/>
              <a:gd name="connsiteY11" fmla="*/ 1192611 h 1192611"/>
              <a:gd name="connsiteX12" fmla="*/ 745155 w 2583074"/>
              <a:gd name="connsiteY12" fmla="*/ 1192611 h 1192611"/>
              <a:gd name="connsiteX13" fmla="*/ 198772 w 2583074"/>
              <a:gd name="connsiteY13" fmla="*/ 1192611 h 1192611"/>
              <a:gd name="connsiteX14" fmla="*/ 0 w 2583074"/>
              <a:gd name="connsiteY14" fmla="*/ 993839 h 1192611"/>
              <a:gd name="connsiteX15" fmla="*/ 0 w 2583074"/>
              <a:gd name="connsiteY15" fmla="*/ 612207 h 1192611"/>
              <a:gd name="connsiteX16" fmla="*/ 0 w 2583074"/>
              <a:gd name="connsiteY16" fmla="*/ 198772 h 119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3074" h="1192611" fill="none" extrusionOk="0">
                <a:moveTo>
                  <a:pt x="0" y="198772"/>
                </a:moveTo>
                <a:cubicBezTo>
                  <a:pt x="12441" y="90361"/>
                  <a:pt x="104765" y="-1489"/>
                  <a:pt x="198772" y="0"/>
                </a:cubicBezTo>
                <a:cubicBezTo>
                  <a:pt x="341868" y="-44447"/>
                  <a:pt x="460816" y="10547"/>
                  <a:pt x="701444" y="0"/>
                </a:cubicBezTo>
                <a:cubicBezTo>
                  <a:pt x="942072" y="-10547"/>
                  <a:pt x="1094322" y="54205"/>
                  <a:pt x="1247826" y="0"/>
                </a:cubicBezTo>
                <a:cubicBezTo>
                  <a:pt x="1401330" y="-54205"/>
                  <a:pt x="1690571" y="50501"/>
                  <a:pt x="1837920" y="0"/>
                </a:cubicBezTo>
                <a:cubicBezTo>
                  <a:pt x="1985269" y="-50501"/>
                  <a:pt x="2244259" y="41740"/>
                  <a:pt x="2384302" y="0"/>
                </a:cubicBezTo>
                <a:cubicBezTo>
                  <a:pt x="2493172" y="6046"/>
                  <a:pt x="2564753" y="62311"/>
                  <a:pt x="2583074" y="198772"/>
                </a:cubicBezTo>
                <a:cubicBezTo>
                  <a:pt x="2605513" y="388643"/>
                  <a:pt x="2537320" y="459128"/>
                  <a:pt x="2583074" y="588355"/>
                </a:cubicBezTo>
                <a:cubicBezTo>
                  <a:pt x="2628828" y="717582"/>
                  <a:pt x="2579875" y="804747"/>
                  <a:pt x="2583074" y="993839"/>
                </a:cubicBezTo>
                <a:cubicBezTo>
                  <a:pt x="2573486" y="1092194"/>
                  <a:pt x="2467863" y="1194441"/>
                  <a:pt x="2384302" y="1192611"/>
                </a:cubicBezTo>
                <a:cubicBezTo>
                  <a:pt x="2198102" y="1247383"/>
                  <a:pt x="2071630" y="1171695"/>
                  <a:pt x="1837920" y="1192611"/>
                </a:cubicBezTo>
                <a:cubicBezTo>
                  <a:pt x="1604210" y="1213527"/>
                  <a:pt x="1448675" y="1172590"/>
                  <a:pt x="1313392" y="1192611"/>
                </a:cubicBezTo>
                <a:cubicBezTo>
                  <a:pt x="1178109" y="1212632"/>
                  <a:pt x="990825" y="1165791"/>
                  <a:pt x="745155" y="1192611"/>
                </a:cubicBezTo>
                <a:cubicBezTo>
                  <a:pt x="499485" y="1219431"/>
                  <a:pt x="379469" y="1146693"/>
                  <a:pt x="198772" y="1192611"/>
                </a:cubicBezTo>
                <a:cubicBezTo>
                  <a:pt x="80551" y="1174161"/>
                  <a:pt x="14823" y="1079453"/>
                  <a:pt x="0" y="993839"/>
                </a:cubicBezTo>
                <a:cubicBezTo>
                  <a:pt x="-27496" y="843616"/>
                  <a:pt x="3158" y="797365"/>
                  <a:pt x="0" y="612207"/>
                </a:cubicBezTo>
                <a:cubicBezTo>
                  <a:pt x="-3158" y="427049"/>
                  <a:pt x="4192" y="402418"/>
                  <a:pt x="0" y="198772"/>
                </a:cubicBezTo>
                <a:close/>
              </a:path>
              <a:path w="2583074" h="1192611" stroke="0" extrusionOk="0">
                <a:moveTo>
                  <a:pt x="0" y="198772"/>
                </a:moveTo>
                <a:cubicBezTo>
                  <a:pt x="9215" y="83813"/>
                  <a:pt x="91030" y="5365"/>
                  <a:pt x="198772" y="0"/>
                </a:cubicBezTo>
                <a:cubicBezTo>
                  <a:pt x="355461" y="-29571"/>
                  <a:pt x="524756" y="3606"/>
                  <a:pt x="723299" y="0"/>
                </a:cubicBezTo>
                <a:cubicBezTo>
                  <a:pt x="921842" y="-3606"/>
                  <a:pt x="1043762" y="51952"/>
                  <a:pt x="1247826" y="0"/>
                </a:cubicBezTo>
                <a:cubicBezTo>
                  <a:pt x="1451890" y="-51952"/>
                  <a:pt x="1557328" y="56177"/>
                  <a:pt x="1772354" y="0"/>
                </a:cubicBezTo>
                <a:cubicBezTo>
                  <a:pt x="1987380" y="-56177"/>
                  <a:pt x="2171588" y="24500"/>
                  <a:pt x="2384302" y="0"/>
                </a:cubicBezTo>
                <a:cubicBezTo>
                  <a:pt x="2510569" y="20073"/>
                  <a:pt x="2587961" y="80896"/>
                  <a:pt x="2583074" y="198772"/>
                </a:cubicBezTo>
                <a:cubicBezTo>
                  <a:pt x="2593699" y="354671"/>
                  <a:pt x="2551871" y="406223"/>
                  <a:pt x="2583074" y="596306"/>
                </a:cubicBezTo>
                <a:cubicBezTo>
                  <a:pt x="2614277" y="786389"/>
                  <a:pt x="2545025" y="913318"/>
                  <a:pt x="2583074" y="993839"/>
                </a:cubicBezTo>
                <a:cubicBezTo>
                  <a:pt x="2572478" y="1099577"/>
                  <a:pt x="2483362" y="1201618"/>
                  <a:pt x="2384302" y="1192611"/>
                </a:cubicBezTo>
                <a:cubicBezTo>
                  <a:pt x="2246296" y="1194564"/>
                  <a:pt x="2100235" y="1130935"/>
                  <a:pt x="1837920" y="1192611"/>
                </a:cubicBezTo>
                <a:cubicBezTo>
                  <a:pt x="1575605" y="1254287"/>
                  <a:pt x="1498112" y="1161487"/>
                  <a:pt x="1247826" y="1192611"/>
                </a:cubicBezTo>
                <a:cubicBezTo>
                  <a:pt x="997540" y="1223735"/>
                  <a:pt x="901252" y="1169484"/>
                  <a:pt x="745155" y="1192611"/>
                </a:cubicBezTo>
                <a:cubicBezTo>
                  <a:pt x="589058" y="1215738"/>
                  <a:pt x="421174" y="1143417"/>
                  <a:pt x="198772" y="1192611"/>
                </a:cubicBezTo>
                <a:cubicBezTo>
                  <a:pt x="74157" y="1183430"/>
                  <a:pt x="-3793" y="1097448"/>
                  <a:pt x="0" y="993839"/>
                </a:cubicBezTo>
                <a:cubicBezTo>
                  <a:pt x="-20707" y="903980"/>
                  <a:pt x="27295" y="707987"/>
                  <a:pt x="0" y="604256"/>
                </a:cubicBezTo>
                <a:cubicBezTo>
                  <a:pt x="-27295" y="500525"/>
                  <a:pt x="191" y="370535"/>
                  <a:pt x="0" y="198772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428536640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PERTIMBANGAN PEMELIHARAAN: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Ketersediaan anggaran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Ketersediaan suku cadang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Ketersediaan teknisi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Pertimbangan lainnya oleh direktur</a:t>
            </a:r>
          </a:p>
        </p:txBody>
      </p:sp>
      <p:sp>
        <p:nvSpPr>
          <p:cNvPr id="89" name="Rounded Rectangle 47">
            <a:extLst>
              <a:ext uri="{FF2B5EF4-FFF2-40B4-BE49-F238E27FC236}">
                <a16:creationId xmlns:a16="http://schemas.microsoft.com/office/drawing/2014/main" id="{ECB53238-AE44-4506-BE2D-FD4939972E49}"/>
              </a:ext>
            </a:extLst>
          </p:cNvPr>
          <p:cNvSpPr/>
          <p:nvPr/>
        </p:nvSpPr>
        <p:spPr>
          <a:xfrm>
            <a:off x="4523088" y="2582378"/>
            <a:ext cx="2188833" cy="1074019"/>
          </a:xfrm>
          <a:custGeom>
            <a:avLst/>
            <a:gdLst>
              <a:gd name="connsiteX0" fmla="*/ 0 w 2188833"/>
              <a:gd name="connsiteY0" fmla="*/ 179007 h 1074019"/>
              <a:gd name="connsiteX1" fmla="*/ 179007 w 2188833"/>
              <a:gd name="connsiteY1" fmla="*/ 0 h 1074019"/>
              <a:gd name="connsiteX2" fmla="*/ 581787 w 2188833"/>
              <a:gd name="connsiteY2" fmla="*/ 0 h 1074019"/>
              <a:gd name="connsiteX3" fmla="*/ 1021184 w 2188833"/>
              <a:gd name="connsiteY3" fmla="*/ 0 h 1074019"/>
              <a:gd name="connsiteX4" fmla="*/ 1478888 w 2188833"/>
              <a:gd name="connsiteY4" fmla="*/ 0 h 1074019"/>
              <a:gd name="connsiteX5" fmla="*/ 2009826 w 2188833"/>
              <a:gd name="connsiteY5" fmla="*/ 0 h 1074019"/>
              <a:gd name="connsiteX6" fmla="*/ 2188833 w 2188833"/>
              <a:gd name="connsiteY6" fmla="*/ 179007 h 1074019"/>
              <a:gd name="connsiteX7" fmla="*/ 2188833 w 2188833"/>
              <a:gd name="connsiteY7" fmla="*/ 544170 h 1074019"/>
              <a:gd name="connsiteX8" fmla="*/ 2188833 w 2188833"/>
              <a:gd name="connsiteY8" fmla="*/ 895012 h 1074019"/>
              <a:gd name="connsiteX9" fmla="*/ 2009826 w 2188833"/>
              <a:gd name="connsiteY9" fmla="*/ 1074019 h 1074019"/>
              <a:gd name="connsiteX10" fmla="*/ 1515505 w 2188833"/>
              <a:gd name="connsiteY10" fmla="*/ 1074019 h 1074019"/>
              <a:gd name="connsiteX11" fmla="*/ 1021184 w 2188833"/>
              <a:gd name="connsiteY11" fmla="*/ 1074019 h 1074019"/>
              <a:gd name="connsiteX12" fmla="*/ 179007 w 2188833"/>
              <a:gd name="connsiteY12" fmla="*/ 1074019 h 1074019"/>
              <a:gd name="connsiteX13" fmla="*/ 0 w 2188833"/>
              <a:gd name="connsiteY13" fmla="*/ 895012 h 1074019"/>
              <a:gd name="connsiteX14" fmla="*/ 0 w 2188833"/>
              <a:gd name="connsiteY14" fmla="*/ 551330 h 1074019"/>
              <a:gd name="connsiteX15" fmla="*/ 0 w 2188833"/>
              <a:gd name="connsiteY15" fmla="*/ 179007 h 107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88833" h="1074019" fill="none" extrusionOk="0">
                <a:moveTo>
                  <a:pt x="0" y="179007"/>
                </a:moveTo>
                <a:cubicBezTo>
                  <a:pt x="-2435" y="80882"/>
                  <a:pt x="99252" y="16558"/>
                  <a:pt x="179007" y="0"/>
                </a:cubicBezTo>
                <a:cubicBezTo>
                  <a:pt x="345378" y="-48089"/>
                  <a:pt x="467962" y="33304"/>
                  <a:pt x="581787" y="0"/>
                </a:cubicBezTo>
                <a:cubicBezTo>
                  <a:pt x="695612" y="-33304"/>
                  <a:pt x="846278" y="38975"/>
                  <a:pt x="1021184" y="0"/>
                </a:cubicBezTo>
                <a:cubicBezTo>
                  <a:pt x="1196090" y="-38975"/>
                  <a:pt x="1273035" y="22939"/>
                  <a:pt x="1478888" y="0"/>
                </a:cubicBezTo>
                <a:cubicBezTo>
                  <a:pt x="1684741" y="-22939"/>
                  <a:pt x="1819991" y="29104"/>
                  <a:pt x="2009826" y="0"/>
                </a:cubicBezTo>
                <a:cubicBezTo>
                  <a:pt x="2111669" y="-14728"/>
                  <a:pt x="2170973" y="79015"/>
                  <a:pt x="2188833" y="179007"/>
                </a:cubicBezTo>
                <a:cubicBezTo>
                  <a:pt x="2228656" y="305856"/>
                  <a:pt x="2153983" y="376572"/>
                  <a:pt x="2188833" y="544170"/>
                </a:cubicBezTo>
                <a:cubicBezTo>
                  <a:pt x="2223683" y="711768"/>
                  <a:pt x="2163867" y="821931"/>
                  <a:pt x="2188833" y="895012"/>
                </a:cubicBezTo>
                <a:cubicBezTo>
                  <a:pt x="2165772" y="993385"/>
                  <a:pt x="2115453" y="1063116"/>
                  <a:pt x="2009826" y="1074019"/>
                </a:cubicBezTo>
                <a:cubicBezTo>
                  <a:pt x="1849293" y="1125809"/>
                  <a:pt x="1640636" y="1014865"/>
                  <a:pt x="1515505" y="1074019"/>
                </a:cubicBezTo>
                <a:cubicBezTo>
                  <a:pt x="1390374" y="1133173"/>
                  <a:pt x="1214609" y="1016481"/>
                  <a:pt x="1021184" y="1074019"/>
                </a:cubicBezTo>
                <a:cubicBezTo>
                  <a:pt x="827759" y="1131557"/>
                  <a:pt x="358962" y="987574"/>
                  <a:pt x="179007" y="1074019"/>
                </a:cubicBezTo>
                <a:cubicBezTo>
                  <a:pt x="72527" y="1075021"/>
                  <a:pt x="-19015" y="992716"/>
                  <a:pt x="0" y="895012"/>
                </a:cubicBezTo>
                <a:cubicBezTo>
                  <a:pt x="-14196" y="772210"/>
                  <a:pt x="30725" y="664356"/>
                  <a:pt x="0" y="551330"/>
                </a:cubicBezTo>
                <a:cubicBezTo>
                  <a:pt x="-30725" y="438304"/>
                  <a:pt x="29953" y="312179"/>
                  <a:pt x="0" y="179007"/>
                </a:cubicBezTo>
                <a:close/>
              </a:path>
              <a:path w="2188833" h="1074019" stroke="0" extrusionOk="0">
                <a:moveTo>
                  <a:pt x="0" y="179007"/>
                </a:moveTo>
                <a:cubicBezTo>
                  <a:pt x="14517" y="87699"/>
                  <a:pt x="89948" y="-6908"/>
                  <a:pt x="179007" y="0"/>
                </a:cubicBezTo>
                <a:cubicBezTo>
                  <a:pt x="261959" y="-12835"/>
                  <a:pt x="457002" y="13767"/>
                  <a:pt x="581787" y="0"/>
                </a:cubicBezTo>
                <a:cubicBezTo>
                  <a:pt x="706572" y="-13767"/>
                  <a:pt x="882941" y="14489"/>
                  <a:pt x="1021184" y="0"/>
                </a:cubicBezTo>
                <a:cubicBezTo>
                  <a:pt x="1159427" y="-14489"/>
                  <a:pt x="1259978" y="21927"/>
                  <a:pt x="1478888" y="0"/>
                </a:cubicBezTo>
                <a:cubicBezTo>
                  <a:pt x="1697798" y="-21927"/>
                  <a:pt x="1749050" y="48389"/>
                  <a:pt x="2009826" y="0"/>
                </a:cubicBezTo>
                <a:cubicBezTo>
                  <a:pt x="2115349" y="-816"/>
                  <a:pt x="2189068" y="77122"/>
                  <a:pt x="2188833" y="179007"/>
                </a:cubicBezTo>
                <a:cubicBezTo>
                  <a:pt x="2190217" y="273288"/>
                  <a:pt x="2149029" y="362585"/>
                  <a:pt x="2188833" y="529849"/>
                </a:cubicBezTo>
                <a:cubicBezTo>
                  <a:pt x="2228637" y="697113"/>
                  <a:pt x="2155823" y="808081"/>
                  <a:pt x="2188833" y="895012"/>
                </a:cubicBezTo>
                <a:cubicBezTo>
                  <a:pt x="2166572" y="979574"/>
                  <a:pt x="2083290" y="1061482"/>
                  <a:pt x="2009826" y="1074019"/>
                </a:cubicBezTo>
                <a:cubicBezTo>
                  <a:pt x="1875117" y="1114909"/>
                  <a:pt x="1718522" y="1057516"/>
                  <a:pt x="1552121" y="1074019"/>
                </a:cubicBezTo>
                <a:cubicBezTo>
                  <a:pt x="1385721" y="1090522"/>
                  <a:pt x="1304109" y="1044940"/>
                  <a:pt x="1112725" y="1074019"/>
                </a:cubicBezTo>
                <a:cubicBezTo>
                  <a:pt x="921341" y="1103098"/>
                  <a:pt x="883275" y="1062215"/>
                  <a:pt x="673328" y="1074019"/>
                </a:cubicBezTo>
                <a:cubicBezTo>
                  <a:pt x="463381" y="1085823"/>
                  <a:pt x="337534" y="1053191"/>
                  <a:pt x="179007" y="1074019"/>
                </a:cubicBezTo>
                <a:cubicBezTo>
                  <a:pt x="74666" y="1047500"/>
                  <a:pt x="-2424" y="991223"/>
                  <a:pt x="0" y="895012"/>
                </a:cubicBezTo>
                <a:cubicBezTo>
                  <a:pt x="-10739" y="729291"/>
                  <a:pt x="31600" y="682122"/>
                  <a:pt x="0" y="537010"/>
                </a:cubicBezTo>
                <a:cubicBezTo>
                  <a:pt x="-31600" y="391898"/>
                  <a:pt x="42236" y="342754"/>
                  <a:pt x="0" y="179007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9396340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Pengadaan – belum memiliki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Penggantian – dalam kondisi rusak berat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d-ID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Penambahan – kebutuhan penambahan</a:t>
            </a:r>
          </a:p>
        </p:txBody>
      </p:sp>
      <p:sp>
        <p:nvSpPr>
          <p:cNvPr id="92" name="Flowchart: Document 15">
            <a:extLst>
              <a:ext uri="{FF2B5EF4-FFF2-40B4-BE49-F238E27FC236}">
                <a16:creationId xmlns:a16="http://schemas.microsoft.com/office/drawing/2014/main" id="{C36ECF2C-D5E9-4A56-B687-1BEB65E3E5D6}"/>
              </a:ext>
            </a:extLst>
          </p:cNvPr>
          <p:cNvSpPr/>
          <p:nvPr/>
        </p:nvSpPr>
        <p:spPr>
          <a:xfrm>
            <a:off x="7012348" y="1459505"/>
            <a:ext cx="1095668" cy="473401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d-ID" sz="1400" b="1" kern="0" dirty="0">
                <a:solidFill>
                  <a:prstClr val="black"/>
                </a:solidFill>
                <a:latin typeface="Calibri"/>
              </a:rPr>
              <a:t>DRPS NPP</a:t>
            </a:r>
            <a:endParaRPr lang="en-US" sz="14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Flowchart: Document 15">
            <a:extLst>
              <a:ext uri="{FF2B5EF4-FFF2-40B4-BE49-F238E27FC236}">
                <a16:creationId xmlns:a16="http://schemas.microsoft.com/office/drawing/2014/main" id="{0C6D4AF0-9EBC-430C-BC78-1217C63B9BE6}"/>
              </a:ext>
            </a:extLst>
          </p:cNvPr>
          <p:cNvSpPr/>
          <p:nvPr/>
        </p:nvSpPr>
        <p:spPr>
          <a:xfrm>
            <a:off x="9753600" y="3593360"/>
            <a:ext cx="1144965" cy="546329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d-ID" sz="1400" b="1" kern="0" dirty="0">
                <a:solidFill>
                  <a:prstClr val="black"/>
                </a:solidFill>
                <a:latin typeface="Calibri"/>
              </a:rPr>
              <a:t>BAST NPP</a:t>
            </a:r>
            <a:endParaRPr lang="en-US" sz="14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Flowchart: Document 15">
            <a:extLst>
              <a:ext uri="{FF2B5EF4-FFF2-40B4-BE49-F238E27FC236}">
                <a16:creationId xmlns:a16="http://schemas.microsoft.com/office/drawing/2014/main" id="{0698D010-0788-4E7A-9C28-785315580736}"/>
              </a:ext>
            </a:extLst>
          </p:cNvPr>
          <p:cNvSpPr/>
          <p:nvPr/>
        </p:nvSpPr>
        <p:spPr>
          <a:xfrm>
            <a:off x="6406977" y="6244442"/>
            <a:ext cx="917741" cy="522806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d-ID" sz="1400" b="1" kern="0" dirty="0">
                <a:solidFill>
                  <a:prstClr val="black"/>
                </a:solidFill>
                <a:latin typeface="Calibri"/>
              </a:rPr>
              <a:t>LPSO - N</a:t>
            </a:r>
            <a:endParaRPr lang="en-US" sz="1400" b="1" kern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B447928E-157A-4E8E-8C21-008B32C38E80}"/>
              </a:ext>
            </a:extLst>
          </p:cNvPr>
          <p:cNvCxnSpPr>
            <a:stCxn id="5" idx="0"/>
            <a:endCxn id="92" idx="1"/>
          </p:cNvCxnSpPr>
          <p:nvPr/>
        </p:nvCxnSpPr>
        <p:spPr>
          <a:xfrm rot="5400000" flipH="1" flipV="1">
            <a:off x="6112006" y="1043698"/>
            <a:ext cx="247833" cy="1552851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5CF0C57-EEB2-44E5-8006-BD9C73C23794}"/>
              </a:ext>
            </a:extLst>
          </p:cNvPr>
          <p:cNvCxnSpPr/>
          <p:nvPr/>
        </p:nvCxnSpPr>
        <p:spPr>
          <a:xfrm flipV="1">
            <a:off x="7664824" y="1898278"/>
            <a:ext cx="0" cy="16570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A47E27D3-5DAF-41D7-BA70-D1A3FE41B202}"/>
              </a:ext>
            </a:extLst>
          </p:cNvPr>
          <p:cNvCxnSpPr>
            <a:cxnSpLocks/>
            <a:stCxn id="3" idx="0"/>
          </p:cNvCxnSpPr>
          <p:nvPr/>
        </p:nvCxnSpPr>
        <p:spPr>
          <a:xfrm rot="5400000" flipH="1" flipV="1">
            <a:off x="4306795" y="-2055627"/>
            <a:ext cx="1547626" cy="8265181"/>
          </a:xfrm>
          <a:prstGeom prst="bentConnector2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6293E815-5AB4-4DE2-B9EC-5781DFE5FE99}"/>
              </a:ext>
            </a:extLst>
          </p:cNvPr>
          <p:cNvCxnSpPr>
            <a:cxnSpLocks/>
          </p:cNvCxnSpPr>
          <p:nvPr/>
        </p:nvCxnSpPr>
        <p:spPr>
          <a:xfrm>
            <a:off x="9167530" y="3844480"/>
            <a:ext cx="58158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: Elbow 137">
            <a:extLst>
              <a:ext uri="{FF2B5EF4-FFF2-40B4-BE49-F238E27FC236}">
                <a16:creationId xmlns:a16="http://schemas.microsoft.com/office/drawing/2014/main" id="{3715E0F5-3643-4D65-B430-09BD45BB0AA6}"/>
              </a:ext>
            </a:extLst>
          </p:cNvPr>
          <p:cNvCxnSpPr>
            <a:cxnSpLocks/>
            <a:stCxn id="45" idx="3"/>
            <a:endCxn id="93" idx="3"/>
          </p:cNvCxnSpPr>
          <p:nvPr/>
        </p:nvCxnSpPr>
        <p:spPr>
          <a:xfrm flipH="1">
            <a:off x="10898565" y="1424877"/>
            <a:ext cx="165847" cy="2441648"/>
          </a:xfrm>
          <a:prstGeom prst="bentConnector3">
            <a:avLst>
              <a:gd name="adj1" fmla="val -324325"/>
            </a:avLst>
          </a:prstGeom>
          <a:ln w="28575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Flowchart: Card 158">
            <a:extLst>
              <a:ext uri="{FF2B5EF4-FFF2-40B4-BE49-F238E27FC236}">
                <a16:creationId xmlns:a16="http://schemas.microsoft.com/office/drawing/2014/main" id="{61B891A5-E86C-4EB1-9299-B71C991E945D}"/>
              </a:ext>
            </a:extLst>
          </p:cNvPr>
          <p:cNvSpPr/>
          <p:nvPr/>
        </p:nvSpPr>
        <p:spPr>
          <a:xfrm flipH="1">
            <a:off x="6310018" y="2266886"/>
            <a:ext cx="917767" cy="442902"/>
          </a:xfrm>
          <a:prstGeom prst="flowChartPunchedCar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Psl</a:t>
            </a:r>
            <a:r>
              <a:rPr lang="en-US" sz="1600" b="1" dirty="0"/>
              <a:t> 161</a:t>
            </a:r>
            <a:endParaRPr lang="en-ID" sz="1600" b="1" dirty="0"/>
          </a:p>
        </p:txBody>
      </p:sp>
      <p:sp>
        <p:nvSpPr>
          <p:cNvPr id="160" name="Flowchart: Card 159">
            <a:extLst>
              <a:ext uri="{FF2B5EF4-FFF2-40B4-BE49-F238E27FC236}">
                <a16:creationId xmlns:a16="http://schemas.microsoft.com/office/drawing/2014/main" id="{6783B591-CD5E-47BB-A0A4-86C87049931B}"/>
              </a:ext>
            </a:extLst>
          </p:cNvPr>
          <p:cNvSpPr/>
          <p:nvPr/>
        </p:nvSpPr>
        <p:spPr>
          <a:xfrm>
            <a:off x="8399519" y="1513808"/>
            <a:ext cx="984723" cy="442902"/>
          </a:xfrm>
          <a:prstGeom prst="flowChartPunchedCar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Psl</a:t>
            </a:r>
            <a:r>
              <a:rPr lang="en-US" sz="1600" b="1" dirty="0"/>
              <a:t> 163</a:t>
            </a:r>
            <a:endParaRPr lang="en-ID" sz="1600" b="1" dirty="0"/>
          </a:p>
        </p:txBody>
      </p:sp>
      <p:sp>
        <p:nvSpPr>
          <p:cNvPr id="161" name="Flowchart: Card 160">
            <a:extLst>
              <a:ext uri="{FF2B5EF4-FFF2-40B4-BE49-F238E27FC236}">
                <a16:creationId xmlns:a16="http://schemas.microsoft.com/office/drawing/2014/main" id="{6559E608-8FA5-41AD-8933-7226B32CB892}"/>
              </a:ext>
            </a:extLst>
          </p:cNvPr>
          <p:cNvSpPr/>
          <p:nvPr/>
        </p:nvSpPr>
        <p:spPr>
          <a:xfrm>
            <a:off x="3757884" y="4180752"/>
            <a:ext cx="911599" cy="431589"/>
          </a:xfrm>
          <a:prstGeom prst="flowChartPunchedCar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Psl</a:t>
            </a:r>
            <a:r>
              <a:rPr lang="en-US" sz="1600" b="1" dirty="0"/>
              <a:t> 165</a:t>
            </a:r>
            <a:endParaRPr lang="en-ID" sz="1600" b="1" dirty="0"/>
          </a:p>
        </p:txBody>
      </p:sp>
      <p:sp>
        <p:nvSpPr>
          <p:cNvPr id="174" name="Flowchart: Card 173">
            <a:extLst>
              <a:ext uri="{FF2B5EF4-FFF2-40B4-BE49-F238E27FC236}">
                <a16:creationId xmlns:a16="http://schemas.microsoft.com/office/drawing/2014/main" id="{DCEC8702-3C2B-4570-93A3-B982270DD1B6}"/>
              </a:ext>
            </a:extLst>
          </p:cNvPr>
          <p:cNvSpPr/>
          <p:nvPr/>
        </p:nvSpPr>
        <p:spPr>
          <a:xfrm>
            <a:off x="3828505" y="5535637"/>
            <a:ext cx="911599" cy="431589"/>
          </a:xfrm>
          <a:prstGeom prst="flowChartPunchedCar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Psl</a:t>
            </a:r>
            <a:r>
              <a:rPr lang="en-US" sz="1600" b="1" dirty="0"/>
              <a:t> 165</a:t>
            </a:r>
            <a:endParaRPr lang="en-ID" sz="1600" b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DB5B58-7864-4394-8DC9-1F1A13AC5EF9}"/>
              </a:ext>
            </a:extLst>
          </p:cNvPr>
          <p:cNvCxnSpPr/>
          <p:nvPr/>
        </p:nvCxnSpPr>
        <p:spPr>
          <a:xfrm>
            <a:off x="7316318" y="6499026"/>
            <a:ext cx="566582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2023BEE-0DE2-4098-AC0C-E5C693C85C38}"/>
              </a:ext>
            </a:extLst>
          </p:cNvPr>
          <p:cNvSpPr/>
          <p:nvPr/>
        </p:nvSpPr>
        <p:spPr>
          <a:xfrm>
            <a:off x="7711848" y="6308972"/>
            <a:ext cx="2160785" cy="3801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Paling </a:t>
            </a:r>
            <a:r>
              <a:rPr lang="en-US" sz="1100" dirty="0" err="1">
                <a:solidFill>
                  <a:schemeClr val="tx1"/>
                </a:solidFill>
              </a:rPr>
              <a:t>lambat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tanggal</a:t>
            </a:r>
            <a:r>
              <a:rPr lang="en-US" sz="1100" dirty="0">
                <a:solidFill>
                  <a:schemeClr val="tx1"/>
                </a:solidFill>
              </a:rPr>
              <a:t> 10 </a:t>
            </a:r>
            <a:r>
              <a:rPr lang="en-US" sz="1100" dirty="0" err="1">
                <a:solidFill>
                  <a:schemeClr val="tx1"/>
                </a:solidFill>
              </a:rPr>
              <a:t>setiap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bulannya</a:t>
            </a:r>
            <a:endParaRPr lang="en-ID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90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E4332-1DB0-6E4E-FEE3-EC2634DF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D118D8D-7175-DF48-7709-84A939554B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9AC9B6-E8F3-B821-9A7D-B5347890CF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5B6F48DB-D3E8-73A8-D1B6-5212BF623E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FDB71985-3DCA-F935-828E-4B01618AAE7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6468553F-B07A-1B93-1E11-1BB1638CF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sym typeface="Montserrat"/>
              </a:rPr>
              <a:t>UNIT</a:t>
            </a:r>
            <a:r>
              <a:rPr lang="en-US" sz="5400" b="1" dirty="0">
                <a:solidFill>
                  <a:srgbClr val="0044CC"/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3600" b="1" dirty="0">
                <a:solidFill>
                  <a:srgbClr val="7030A0"/>
                </a:solidFill>
                <a:latin typeface="Arial Black" panose="020B0A04020102020204" pitchFamily="34" charset="0"/>
                <a:sym typeface="Montserrat"/>
              </a:rPr>
              <a:t>KEJAHATAN LINTAS NEGARA</a:t>
            </a:r>
            <a:endParaRPr lang="en-ID" sz="36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FDE8C540-77E1-0E13-FF73-1439CE3CE0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8352" y="1001195"/>
            <a:ext cx="6869846" cy="5534042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86FE8A-66B4-AA45-ED45-9F6259BE9C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92121" y="0"/>
            <a:ext cx="495893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14DEA0-DD9B-ACF2-398A-F2926C874DAF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30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390B3-E1C7-7023-F349-65E3FAC4E3B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40963" y="6103705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26</a:t>
            </a:fld>
            <a:endParaRPr lang="en-ID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20238D-450E-83FB-B2D5-324DF5D73E26}"/>
              </a:ext>
            </a:extLst>
          </p:cNvPr>
          <p:cNvGrpSpPr/>
          <p:nvPr/>
        </p:nvGrpSpPr>
        <p:grpSpPr>
          <a:xfrm>
            <a:off x="4087345" y="1775389"/>
            <a:ext cx="4017310" cy="4019483"/>
            <a:chOff x="10598227" y="3627953"/>
            <a:chExt cx="292094" cy="292252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15FABC6-1DA2-943C-4362-FDF591BBEEF9}"/>
                </a:ext>
              </a:extLst>
            </p:cNvPr>
            <p:cNvSpPr/>
            <p:nvPr/>
          </p:nvSpPr>
          <p:spPr>
            <a:xfrm>
              <a:off x="10632479" y="3668377"/>
              <a:ext cx="68997" cy="188983"/>
            </a:xfrm>
            <a:custGeom>
              <a:avLst/>
              <a:gdLst>
                <a:gd name="connsiteX0" fmla="*/ 64954 w 68997"/>
                <a:gd name="connsiteY0" fmla="*/ 180216 h 188983"/>
                <a:gd name="connsiteX1" fmla="*/ 64280 w 68997"/>
                <a:gd name="connsiteY1" fmla="*/ 180216 h 188983"/>
                <a:gd name="connsiteX2" fmla="*/ 19124 w 68997"/>
                <a:gd name="connsiteY2" fmla="*/ 135036 h 188983"/>
                <a:gd name="connsiteX3" fmla="*/ 13732 w 68997"/>
                <a:gd name="connsiteY3" fmla="*/ 122224 h 188983"/>
                <a:gd name="connsiteX4" fmla="*/ 13732 w 68997"/>
                <a:gd name="connsiteY4" fmla="*/ 19724 h 188983"/>
                <a:gd name="connsiteX5" fmla="*/ 19124 w 68997"/>
                <a:gd name="connsiteY5" fmla="*/ 19724 h 188983"/>
                <a:gd name="connsiteX6" fmla="*/ 21146 w 68997"/>
                <a:gd name="connsiteY6" fmla="*/ 15679 h 188983"/>
                <a:gd name="connsiteX7" fmla="*/ 13058 w 68997"/>
                <a:gd name="connsiteY7" fmla="*/ 1517 h 188983"/>
                <a:gd name="connsiteX8" fmla="*/ 8340 w 68997"/>
                <a:gd name="connsiteY8" fmla="*/ 1517 h 188983"/>
                <a:gd name="connsiteX9" fmla="*/ 253 w 68997"/>
                <a:gd name="connsiteY9" fmla="*/ 15679 h 188983"/>
                <a:gd name="connsiteX10" fmla="*/ 2275 w 68997"/>
                <a:gd name="connsiteY10" fmla="*/ 19724 h 188983"/>
                <a:gd name="connsiteX11" fmla="*/ 7667 w 68997"/>
                <a:gd name="connsiteY11" fmla="*/ 19724 h 188983"/>
                <a:gd name="connsiteX12" fmla="*/ 7667 w 68997"/>
                <a:gd name="connsiteY12" fmla="*/ 122224 h 188983"/>
                <a:gd name="connsiteX13" fmla="*/ 14406 w 68997"/>
                <a:gd name="connsiteY13" fmla="*/ 138408 h 188983"/>
                <a:gd name="connsiteX14" fmla="*/ 59562 w 68997"/>
                <a:gd name="connsiteY14" fmla="*/ 183588 h 188983"/>
                <a:gd name="connsiteX15" fmla="*/ 59562 w 68997"/>
                <a:gd name="connsiteY15" fmla="*/ 184263 h 188983"/>
                <a:gd name="connsiteX16" fmla="*/ 64280 w 68997"/>
                <a:gd name="connsiteY16" fmla="*/ 188983 h 188983"/>
                <a:gd name="connsiteX17" fmla="*/ 68998 w 68997"/>
                <a:gd name="connsiteY17" fmla="*/ 184263 h 188983"/>
                <a:gd name="connsiteX18" fmla="*/ 64280 w 68997"/>
                <a:gd name="connsiteY18" fmla="*/ 179542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64954" y="180216"/>
                  </a:moveTo>
                  <a:cubicBezTo>
                    <a:pt x="64954" y="180216"/>
                    <a:pt x="64954" y="180216"/>
                    <a:pt x="64280" y="180216"/>
                  </a:cubicBezTo>
                  <a:lnTo>
                    <a:pt x="19124" y="135036"/>
                  </a:lnTo>
                  <a:cubicBezTo>
                    <a:pt x="15754" y="131664"/>
                    <a:pt x="13732" y="126944"/>
                    <a:pt x="13732" y="122224"/>
                  </a:cubicBezTo>
                  <a:lnTo>
                    <a:pt x="13732" y="19724"/>
                  </a:lnTo>
                  <a:lnTo>
                    <a:pt x="19124" y="19724"/>
                  </a:lnTo>
                  <a:cubicBezTo>
                    <a:pt x="21146" y="19724"/>
                    <a:pt x="22494" y="17701"/>
                    <a:pt x="21146" y="15679"/>
                  </a:cubicBezTo>
                  <a:lnTo>
                    <a:pt x="13058" y="1517"/>
                  </a:lnTo>
                  <a:cubicBezTo>
                    <a:pt x="11710" y="-506"/>
                    <a:pt x="9688" y="-506"/>
                    <a:pt x="8340" y="1517"/>
                  </a:cubicBezTo>
                  <a:lnTo>
                    <a:pt x="253" y="15679"/>
                  </a:lnTo>
                  <a:cubicBezTo>
                    <a:pt x="-421" y="17701"/>
                    <a:pt x="253" y="19724"/>
                    <a:pt x="2275" y="19724"/>
                  </a:cubicBezTo>
                  <a:lnTo>
                    <a:pt x="7667" y="19724"/>
                  </a:lnTo>
                  <a:lnTo>
                    <a:pt x="7667" y="122224"/>
                  </a:lnTo>
                  <a:cubicBezTo>
                    <a:pt x="7667" y="128293"/>
                    <a:pt x="10362" y="134362"/>
                    <a:pt x="14406" y="138408"/>
                  </a:cubicBezTo>
                  <a:lnTo>
                    <a:pt x="59562" y="183588"/>
                  </a:lnTo>
                  <a:cubicBezTo>
                    <a:pt x="59562" y="183588"/>
                    <a:pt x="59562" y="183588"/>
                    <a:pt x="59562" y="184263"/>
                  </a:cubicBezTo>
                  <a:cubicBezTo>
                    <a:pt x="59562" y="186960"/>
                    <a:pt x="61584" y="188983"/>
                    <a:pt x="64280" y="188983"/>
                  </a:cubicBezTo>
                  <a:cubicBezTo>
                    <a:pt x="66976" y="188983"/>
                    <a:pt x="68998" y="186960"/>
                    <a:pt x="68998" y="184263"/>
                  </a:cubicBezTo>
                  <a:cubicBezTo>
                    <a:pt x="68998" y="181565"/>
                    <a:pt x="66976" y="179542"/>
                    <a:pt x="64280" y="179542"/>
                  </a:cubicBezTo>
                  <a:close/>
                </a:path>
              </a:pathLst>
            </a:custGeom>
            <a:solidFill>
              <a:srgbClr val="9416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664AB15-00BA-7B90-9C41-DDFA0BC56744}"/>
                </a:ext>
              </a:extLst>
            </p:cNvPr>
            <p:cNvSpPr/>
            <p:nvPr/>
          </p:nvSpPr>
          <p:spPr>
            <a:xfrm>
              <a:off x="10652108" y="3627953"/>
              <a:ext cx="96546" cy="172690"/>
            </a:xfrm>
            <a:custGeom>
              <a:avLst/>
              <a:gdLst>
                <a:gd name="connsiteX0" fmla="*/ 6234 w 96546"/>
                <a:gd name="connsiteY0" fmla="*/ 165345 h 172690"/>
                <a:gd name="connsiteX1" fmla="*/ 6234 w 96546"/>
                <a:gd name="connsiteY1" fmla="*/ 165345 h 172690"/>
                <a:gd name="connsiteX2" fmla="*/ 6234 w 96546"/>
                <a:gd name="connsiteY2" fmla="*/ 101283 h 172690"/>
                <a:gd name="connsiteX3" fmla="*/ 11626 w 96546"/>
                <a:gd name="connsiteY3" fmla="*/ 88470 h 172690"/>
                <a:gd name="connsiteX4" fmla="*/ 83741 w 96546"/>
                <a:gd name="connsiteY4" fmla="*/ 16316 h 172690"/>
                <a:gd name="connsiteX5" fmla="*/ 87785 w 96546"/>
                <a:gd name="connsiteY5" fmla="*/ 20362 h 172690"/>
                <a:gd name="connsiteX6" fmla="*/ 92503 w 96546"/>
                <a:gd name="connsiteY6" fmla="*/ 19014 h 172690"/>
                <a:gd name="connsiteX7" fmla="*/ 96547 w 96546"/>
                <a:gd name="connsiteY7" fmla="*/ 3504 h 172690"/>
                <a:gd name="connsiteX8" fmla="*/ 93177 w 96546"/>
                <a:gd name="connsiteY8" fmla="*/ 132 h 172690"/>
                <a:gd name="connsiteX9" fmla="*/ 77676 w 96546"/>
                <a:gd name="connsiteY9" fmla="*/ 4178 h 172690"/>
                <a:gd name="connsiteX10" fmla="*/ 76327 w 96546"/>
                <a:gd name="connsiteY10" fmla="*/ 8899 h 172690"/>
                <a:gd name="connsiteX11" fmla="*/ 80371 w 96546"/>
                <a:gd name="connsiteY11" fmla="*/ 12945 h 172690"/>
                <a:gd name="connsiteX12" fmla="*/ 8256 w 96546"/>
                <a:gd name="connsiteY12" fmla="*/ 85099 h 172690"/>
                <a:gd name="connsiteX13" fmla="*/ 1517 w 96546"/>
                <a:gd name="connsiteY13" fmla="*/ 101283 h 172690"/>
                <a:gd name="connsiteX14" fmla="*/ 1517 w 96546"/>
                <a:gd name="connsiteY14" fmla="*/ 165345 h 172690"/>
                <a:gd name="connsiteX15" fmla="*/ 1517 w 96546"/>
                <a:gd name="connsiteY15" fmla="*/ 165345 h 172690"/>
                <a:gd name="connsiteX16" fmla="*/ 1517 w 96546"/>
                <a:gd name="connsiteY16" fmla="*/ 171414 h 172690"/>
                <a:gd name="connsiteX17" fmla="*/ 7582 w 96546"/>
                <a:gd name="connsiteY17" fmla="*/ 171414 h 172690"/>
                <a:gd name="connsiteX18" fmla="*/ 7582 w 96546"/>
                <a:gd name="connsiteY18" fmla="*/ 165345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6234" y="165345"/>
                  </a:moveTo>
                  <a:cubicBezTo>
                    <a:pt x="6234" y="165345"/>
                    <a:pt x="6234" y="165345"/>
                    <a:pt x="6234" y="165345"/>
                  </a:cubicBezTo>
                  <a:lnTo>
                    <a:pt x="6234" y="101283"/>
                  </a:lnTo>
                  <a:cubicBezTo>
                    <a:pt x="6234" y="96562"/>
                    <a:pt x="8256" y="91842"/>
                    <a:pt x="11626" y="88470"/>
                  </a:cubicBezTo>
                  <a:lnTo>
                    <a:pt x="83741" y="16316"/>
                  </a:lnTo>
                  <a:lnTo>
                    <a:pt x="87785" y="20362"/>
                  </a:lnTo>
                  <a:cubicBezTo>
                    <a:pt x="89133" y="21711"/>
                    <a:pt x="91829" y="21037"/>
                    <a:pt x="92503" y="19014"/>
                  </a:cubicBezTo>
                  <a:lnTo>
                    <a:pt x="96547" y="3504"/>
                  </a:lnTo>
                  <a:cubicBezTo>
                    <a:pt x="96547" y="1481"/>
                    <a:pt x="95199" y="-542"/>
                    <a:pt x="93177" y="132"/>
                  </a:cubicBezTo>
                  <a:lnTo>
                    <a:pt x="77676" y="4178"/>
                  </a:lnTo>
                  <a:cubicBezTo>
                    <a:pt x="75654" y="4178"/>
                    <a:pt x="74979" y="6876"/>
                    <a:pt x="76327" y="8899"/>
                  </a:cubicBezTo>
                  <a:lnTo>
                    <a:pt x="80371" y="12945"/>
                  </a:lnTo>
                  <a:lnTo>
                    <a:pt x="8256" y="85099"/>
                  </a:lnTo>
                  <a:cubicBezTo>
                    <a:pt x="4212" y="89144"/>
                    <a:pt x="1517" y="95214"/>
                    <a:pt x="1517" y="101283"/>
                  </a:cubicBezTo>
                  <a:lnTo>
                    <a:pt x="1517" y="165345"/>
                  </a:lnTo>
                  <a:cubicBezTo>
                    <a:pt x="1517" y="165345"/>
                    <a:pt x="1517" y="165345"/>
                    <a:pt x="1517" y="165345"/>
                  </a:cubicBezTo>
                  <a:cubicBezTo>
                    <a:pt x="-506" y="167368"/>
                    <a:pt x="-506" y="170065"/>
                    <a:pt x="1517" y="171414"/>
                  </a:cubicBezTo>
                  <a:cubicBezTo>
                    <a:pt x="3539" y="172762"/>
                    <a:pt x="6234" y="173436"/>
                    <a:pt x="7582" y="171414"/>
                  </a:cubicBezTo>
                  <a:cubicBezTo>
                    <a:pt x="8930" y="169391"/>
                    <a:pt x="9604" y="166693"/>
                    <a:pt x="7582" y="165345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2AEF6C4-6164-D240-DFDA-58230C16FBB8}"/>
                </a:ext>
              </a:extLst>
            </p:cNvPr>
            <p:cNvSpPr/>
            <p:nvPr/>
          </p:nvSpPr>
          <p:spPr>
            <a:xfrm>
              <a:off x="10661038" y="3661549"/>
              <a:ext cx="188880" cy="69034"/>
            </a:xfrm>
            <a:custGeom>
              <a:avLst/>
              <a:gdLst>
                <a:gd name="connsiteX0" fmla="*/ 8762 w 188880"/>
                <a:gd name="connsiteY0" fmla="*/ 64989 h 69034"/>
                <a:gd name="connsiteX1" fmla="*/ 8762 w 188880"/>
                <a:gd name="connsiteY1" fmla="*/ 64315 h 69034"/>
                <a:gd name="connsiteX2" fmla="*/ 53918 w 188880"/>
                <a:gd name="connsiteY2" fmla="*/ 19134 h 69034"/>
                <a:gd name="connsiteX3" fmla="*/ 66723 w 188880"/>
                <a:gd name="connsiteY3" fmla="*/ 13740 h 69034"/>
                <a:gd name="connsiteX4" fmla="*/ 169167 w 188880"/>
                <a:gd name="connsiteY4" fmla="*/ 13740 h 69034"/>
                <a:gd name="connsiteX5" fmla="*/ 169167 w 188880"/>
                <a:gd name="connsiteY5" fmla="*/ 19134 h 69034"/>
                <a:gd name="connsiteX6" fmla="*/ 173211 w 188880"/>
                <a:gd name="connsiteY6" fmla="*/ 21157 h 69034"/>
                <a:gd name="connsiteX7" fmla="*/ 187364 w 188880"/>
                <a:gd name="connsiteY7" fmla="*/ 13065 h 69034"/>
                <a:gd name="connsiteX8" fmla="*/ 187364 w 188880"/>
                <a:gd name="connsiteY8" fmla="*/ 8345 h 69034"/>
                <a:gd name="connsiteX9" fmla="*/ 173211 w 188880"/>
                <a:gd name="connsiteY9" fmla="*/ 253 h 69034"/>
                <a:gd name="connsiteX10" fmla="*/ 169167 w 188880"/>
                <a:gd name="connsiteY10" fmla="*/ 2276 h 69034"/>
                <a:gd name="connsiteX11" fmla="*/ 169167 w 188880"/>
                <a:gd name="connsiteY11" fmla="*/ 7671 h 69034"/>
                <a:gd name="connsiteX12" fmla="*/ 66723 w 188880"/>
                <a:gd name="connsiteY12" fmla="*/ 7671 h 69034"/>
                <a:gd name="connsiteX13" fmla="*/ 50548 w 188880"/>
                <a:gd name="connsiteY13" fmla="*/ 14414 h 69034"/>
                <a:gd name="connsiteX14" fmla="*/ 5392 w 188880"/>
                <a:gd name="connsiteY14" fmla="*/ 59594 h 69034"/>
                <a:gd name="connsiteX15" fmla="*/ 4718 w 188880"/>
                <a:gd name="connsiteY15" fmla="*/ 59594 h 69034"/>
                <a:gd name="connsiteX16" fmla="*/ 0 w 188880"/>
                <a:gd name="connsiteY16" fmla="*/ 64315 h 69034"/>
                <a:gd name="connsiteX17" fmla="*/ 4718 w 188880"/>
                <a:gd name="connsiteY17" fmla="*/ 69035 h 69034"/>
                <a:gd name="connsiteX18" fmla="*/ 9436 w 188880"/>
                <a:gd name="connsiteY18" fmla="*/ 64315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8762" y="64989"/>
                  </a:moveTo>
                  <a:cubicBezTo>
                    <a:pt x="8762" y="64989"/>
                    <a:pt x="8762" y="64989"/>
                    <a:pt x="8762" y="64315"/>
                  </a:cubicBezTo>
                  <a:lnTo>
                    <a:pt x="53918" y="19134"/>
                  </a:lnTo>
                  <a:cubicBezTo>
                    <a:pt x="57288" y="15763"/>
                    <a:pt x="62006" y="13740"/>
                    <a:pt x="66723" y="13740"/>
                  </a:cubicBezTo>
                  <a:lnTo>
                    <a:pt x="169167" y="13740"/>
                  </a:lnTo>
                  <a:lnTo>
                    <a:pt x="169167" y="19134"/>
                  </a:lnTo>
                  <a:cubicBezTo>
                    <a:pt x="169167" y="21157"/>
                    <a:pt x="171189" y="22506"/>
                    <a:pt x="173211" y="21157"/>
                  </a:cubicBezTo>
                  <a:lnTo>
                    <a:pt x="187364" y="13065"/>
                  </a:lnTo>
                  <a:cubicBezTo>
                    <a:pt x="189386" y="11716"/>
                    <a:pt x="189386" y="9693"/>
                    <a:pt x="187364" y="8345"/>
                  </a:cubicBezTo>
                  <a:lnTo>
                    <a:pt x="173211" y="253"/>
                  </a:lnTo>
                  <a:cubicBezTo>
                    <a:pt x="171189" y="-422"/>
                    <a:pt x="169167" y="253"/>
                    <a:pt x="169167" y="2276"/>
                  </a:cubicBezTo>
                  <a:lnTo>
                    <a:pt x="169167" y="7671"/>
                  </a:lnTo>
                  <a:lnTo>
                    <a:pt x="66723" y="7671"/>
                  </a:lnTo>
                  <a:cubicBezTo>
                    <a:pt x="60658" y="7671"/>
                    <a:pt x="54592" y="10368"/>
                    <a:pt x="50548" y="14414"/>
                  </a:cubicBezTo>
                  <a:lnTo>
                    <a:pt x="5392" y="59594"/>
                  </a:lnTo>
                  <a:cubicBezTo>
                    <a:pt x="5392" y="59594"/>
                    <a:pt x="5392" y="59594"/>
                    <a:pt x="4718" y="59594"/>
                  </a:cubicBezTo>
                  <a:cubicBezTo>
                    <a:pt x="2022" y="59594"/>
                    <a:pt x="0" y="61617"/>
                    <a:pt x="0" y="64315"/>
                  </a:cubicBezTo>
                  <a:cubicBezTo>
                    <a:pt x="0" y="67012"/>
                    <a:pt x="2022" y="69035"/>
                    <a:pt x="4718" y="69035"/>
                  </a:cubicBezTo>
                  <a:cubicBezTo>
                    <a:pt x="7414" y="69035"/>
                    <a:pt x="9436" y="67012"/>
                    <a:pt x="9436" y="643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E74C7C3-164B-52BD-5DFE-FE68FA87DB88}"/>
                </a:ext>
              </a:extLst>
            </p:cNvPr>
            <p:cNvSpPr/>
            <p:nvPr/>
          </p:nvSpPr>
          <p:spPr>
            <a:xfrm>
              <a:off x="10717724" y="3681189"/>
              <a:ext cx="172597" cy="96598"/>
            </a:xfrm>
            <a:custGeom>
              <a:avLst/>
              <a:gdLst>
                <a:gd name="connsiteX0" fmla="*/ 7342 w 172597"/>
                <a:gd name="connsiteY0" fmla="*/ 6238 h 96598"/>
                <a:gd name="connsiteX1" fmla="*/ 7342 w 172597"/>
                <a:gd name="connsiteY1" fmla="*/ 6238 h 96598"/>
                <a:gd name="connsiteX2" fmla="*/ 71369 w 172597"/>
                <a:gd name="connsiteY2" fmla="*/ 6238 h 96598"/>
                <a:gd name="connsiteX3" fmla="*/ 84175 w 172597"/>
                <a:gd name="connsiteY3" fmla="*/ 11632 h 96598"/>
                <a:gd name="connsiteX4" fmla="*/ 156290 w 172597"/>
                <a:gd name="connsiteY4" fmla="*/ 83786 h 96598"/>
                <a:gd name="connsiteX5" fmla="*/ 152246 w 172597"/>
                <a:gd name="connsiteY5" fmla="*/ 87832 h 96598"/>
                <a:gd name="connsiteX6" fmla="*/ 153594 w 172597"/>
                <a:gd name="connsiteY6" fmla="*/ 92553 h 96598"/>
                <a:gd name="connsiteX7" fmla="*/ 169095 w 172597"/>
                <a:gd name="connsiteY7" fmla="*/ 96598 h 96598"/>
                <a:gd name="connsiteX8" fmla="*/ 172465 w 172597"/>
                <a:gd name="connsiteY8" fmla="*/ 93227 h 96598"/>
                <a:gd name="connsiteX9" fmla="*/ 168421 w 172597"/>
                <a:gd name="connsiteY9" fmla="*/ 77717 h 96598"/>
                <a:gd name="connsiteX10" fmla="*/ 163704 w 172597"/>
                <a:gd name="connsiteY10" fmla="*/ 76368 h 96598"/>
                <a:gd name="connsiteX11" fmla="*/ 159660 w 172597"/>
                <a:gd name="connsiteY11" fmla="*/ 80415 h 96598"/>
                <a:gd name="connsiteX12" fmla="*/ 87545 w 172597"/>
                <a:gd name="connsiteY12" fmla="*/ 8261 h 96598"/>
                <a:gd name="connsiteX13" fmla="*/ 71369 w 172597"/>
                <a:gd name="connsiteY13" fmla="*/ 1517 h 96598"/>
                <a:gd name="connsiteX14" fmla="*/ 7342 w 172597"/>
                <a:gd name="connsiteY14" fmla="*/ 1517 h 96598"/>
                <a:gd name="connsiteX15" fmla="*/ 7342 w 172597"/>
                <a:gd name="connsiteY15" fmla="*/ 1517 h 96598"/>
                <a:gd name="connsiteX16" fmla="*/ 1276 w 172597"/>
                <a:gd name="connsiteY16" fmla="*/ 1517 h 96598"/>
                <a:gd name="connsiteX17" fmla="*/ 1276 w 172597"/>
                <a:gd name="connsiteY17" fmla="*/ 7586 h 96598"/>
                <a:gd name="connsiteX18" fmla="*/ 7342 w 172597"/>
                <a:gd name="connsiteY18" fmla="*/ 7586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7342" y="6238"/>
                  </a:moveTo>
                  <a:cubicBezTo>
                    <a:pt x="7342" y="6238"/>
                    <a:pt x="7342" y="6238"/>
                    <a:pt x="7342" y="6238"/>
                  </a:cubicBezTo>
                  <a:lnTo>
                    <a:pt x="71369" y="6238"/>
                  </a:lnTo>
                  <a:cubicBezTo>
                    <a:pt x="76087" y="6238"/>
                    <a:pt x="80805" y="8261"/>
                    <a:pt x="84175" y="11632"/>
                  </a:cubicBezTo>
                  <a:lnTo>
                    <a:pt x="156290" y="83786"/>
                  </a:lnTo>
                  <a:lnTo>
                    <a:pt x="152246" y="87832"/>
                  </a:lnTo>
                  <a:cubicBezTo>
                    <a:pt x="150898" y="89181"/>
                    <a:pt x="151572" y="91878"/>
                    <a:pt x="153594" y="92553"/>
                  </a:cubicBezTo>
                  <a:lnTo>
                    <a:pt x="169095" y="96598"/>
                  </a:lnTo>
                  <a:cubicBezTo>
                    <a:pt x="171117" y="96598"/>
                    <a:pt x="173139" y="95250"/>
                    <a:pt x="172465" y="93227"/>
                  </a:cubicBezTo>
                  <a:lnTo>
                    <a:pt x="168421" y="77717"/>
                  </a:lnTo>
                  <a:cubicBezTo>
                    <a:pt x="168421" y="75694"/>
                    <a:pt x="165725" y="75020"/>
                    <a:pt x="163704" y="76368"/>
                  </a:cubicBezTo>
                  <a:lnTo>
                    <a:pt x="159660" y="80415"/>
                  </a:lnTo>
                  <a:lnTo>
                    <a:pt x="87545" y="8261"/>
                  </a:lnTo>
                  <a:cubicBezTo>
                    <a:pt x="83501" y="4215"/>
                    <a:pt x="77435" y="1517"/>
                    <a:pt x="71369" y="1517"/>
                  </a:cubicBezTo>
                  <a:lnTo>
                    <a:pt x="7342" y="1517"/>
                  </a:lnTo>
                  <a:cubicBezTo>
                    <a:pt x="7342" y="1517"/>
                    <a:pt x="7342" y="1517"/>
                    <a:pt x="7342" y="1517"/>
                  </a:cubicBezTo>
                  <a:cubicBezTo>
                    <a:pt x="5320" y="-506"/>
                    <a:pt x="2624" y="-506"/>
                    <a:pt x="1276" y="1517"/>
                  </a:cubicBezTo>
                  <a:cubicBezTo>
                    <a:pt x="-72" y="3540"/>
                    <a:pt x="-746" y="6238"/>
                    <a:pt x="1276" y="7586"/>
                  </a:cubicBezTo>
                  <a:cubicBezTo>
                    <a:pt x="3298" y="8935"/>
                    <a:pt x="5994" y="9609"/>
                    <a:pt x="7342" y="758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B881C28-9570-BF21-712C-234C3BE3412B}"/>
                </a:ext>
              </a:extLst>
            </p:cNvPr>
            <p:cNvSpPr/>
            <p:nvPr/>
          </p:nvSpPr>
          <p:spPr>
            <a:xfrm>
              <a:off x="10787745" y="3690124"/>
              <a:ext cx="68997" cy="188983"/>
            </a:xfrm>
            <a:custGeom>
              <a:avLst/>
              <a:gdLst>
                <a:gd name="connsiteX0" fmla="*/ 4044 w 68997"/>
                <a:gd name="connsiteY0" fmla="*/ 8767 h 188983"/>
                <a:gd name="connsiteX1" fmla="*/ 4718 w 68997"/>
                <a:gd name="connsiteY1" fmla="*/ 8767 h 188983"/>
                <a:gd name="connsiteX2" fmla="*/ 49874 w 68997"/>
                <a:gd name="connsiteY2" fmla="*/ 53947 h 188983"/>
                <a:gd name="connsiteX3" fmla="*/ 55266 w 68997"/>
                <a:gd name="connsiteY3" fmla="*/ 66759 h 188983"/>
                <a:gd name="connsiteX4" fmla="*/ 55266 w 68997"/>
                <a:gd name="connsiteY4" fmla="*/ 169259 h 188983"/>
                <a:gd name="connsiteX5" fmla="*/ 49874 w 68997"/>
                <a:gd name="connsiteY5" fmla="*/ 169259 h 188983"/>
                <a:gd name="connsiteX6" fmla="*/ 47852 w 68997"/>
                <a:gd name="connsiteY6" fmla="*/ 173305 h 188983"/>
                <a:gd name="connsiteX7" fmla="*/ 55940 w 68997"/>
                <a:gd name="connsiteY7" fmla="*/ 187466 h 188983"/>
                <a:gd name="connsiteX8" fmla="*/ 60658 w 68997"/>
                <a:gd name="connsiteY8" fmla="*/ 187466 h 188983"/>
                <a:gd name="connsiteX9" fmla="*/ 68745 w 68997"/>
                <a:gd name="connsiteY9" fmla="*/ 173305 h 188983"/>
                <a:gd name="connsiteX10" fmla="*/ 66723 w 68997"/>
                <a:gd name="connsiteY10" fmla="*/ 169259 h 188983"/>
                <a:gd name="connsiteX11" fmla="*/ 61332 w 68997"/>
                <a:gd name="connsiteY11" fmla="*/ 169259 h 188983"/>
                <a:gd name="connsiteX12" fmla="*/ 61332 w 68997"/>
                <a:gd name="connsiteY12" fmla="*/ 66759 h 188983"/>
                <a:gd name="connsiteX13" fmla="*/ 54592 w 68997"/>
                <a:gd name="connsiteY13" fmla="*/ 50575 h 188983"/>
                <a:gd name="connsiteX14" fmla="*/ 9436 w 68997"/>
                <a:gd name="connsiteY14" fmla="*/ 5395 h 188983"/>
                <a:gd name="connsiteX15" fmla="*/ 9436 w 68997"/>
                <a:gd name="connsiteY15" fmla="*/ 4720 h 188983"/>
                <a:gd name="connsiteX16" fmla="*/ 4718 w 68997"/>
                <a:gd name="connsiteY16" fmla="*/ 0 h 188983"/>
                <a:gd name="connsiteX17" fmla="*/ 0 w 68997"/>
                <a:gd name="connsiteY17" fmla="*/ 4720 h 188983"/>
                <a:gd name="connsiteX18" fmla="*/ 4718 w 68997"/>
                <a:gd name="connsiteY18" fmla="*/ 9441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4044" y="8767"/>
                  </a:moveTo>
                  <a:cubicBezTo>
                    <a:pt x="4044" y="8767"/>
                    <a:pt x="4044" y="8767"/>
                    <a:pt x="4718" y="8767"/>
                  </a:cubicBezTo>
                  <a:lnTo>
                    <a:pt x="49874" y="53947"/>
                  </a:lnTo>
                  <a:cubicBezTo>
                    <a:pt x="53244" y="57319"/>
                    <a:pt x="55266" y="62039"/>
                    <a:pt x="55266" y="66759"/>
                  </a:cubicBezTo>
                  <a:lnTo>
                    <a:pt x="55266" y="169259"/>
                  </a:lnTo>
                  <a:lnTo>
                    <a:pt x="49874" y="169259"/>
                  </a:lnTo>
                  <a:cubicBezTo>
                    <a:pt x="47852" y="169259"/>
                    <a:pt x="46504" y="171282"/>
                    <a:pt x="47852" y="173305"/>
                  </a:cubicBezTo>
                  <a:lnTo>
                    <a:pt x="55940" y="187466"/>
                  </a:lnTo>
                  <a:cubicBezTo>
                    <a:pt x="57288" y="189489"/>
                    <a:pt x="59310" y="189489"/>
                    <a:pt x="60658" y="187466"/>
                  </a:cubicBezTo>
                  <a:lnTo>
                    <a:pt x="68745" y="173305"/>
                  </a:lnTo>
                  <a:cubicBezTo>
                    <a:pt x="69419" y="171282"/>
                    <a:pt x="68745" y="169259"/>
                    <a:pt x="66723" y="169259"/>
                  </a:cubicBezTo>
                  <a:lnTo>
                    <a:pt x="61332" y="169259"/>
                  </a:lnTo>
                  <a:lnTo>
                    <a:pt x="61332" y="66759"/>
                  </a:lnTo>
                  <a:cubicBezTo>
                    <a:pt x="61332" y="60690"/>
                    <a:pt x="58636" y="54621"/>
                    <a:pt x="54592" y="50575"/>
                  </a:cubicBezTo>
                  <a:lnTo>
                    <a:pt x="9436" y="5395"/>
                  </a:lnTo>
                  <a:cubicBezTo>
                    <a:pt x="9436" y="5395"/>
                    <a:pt x="9436" y="5395"/>
                    <a:pt x="9436" y="4720"/>
                  </a:cubicBezTo>
                  <a:cubicBezTo>
                    <a:pt x="9436" y="2023"/>
                    <a:pt x="7414" y="0"/>
                    <a:pt x="4718" y="0"/>
                  </a:cubicBezTo>
                  <a:cubicBezTo>
                    <a:pt x="2022" y="0"/>
                    <a:pt x="0" y="2023"/>
                    <a:pt x="0" y="4720"/>
                  </a:cubicBezTo>
                  <a:cubicBezTo>
                    <a:pt x="0" y="7418"/>
                    <a:pt x="2022" y="9441"/>
                    <a:pt x="4718" y="94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49AE20AC-3804-BA5D-D088-4B95C4964648}"/>
                </a:ext>
              </a:extLst>
            </p:cNvPr>
            <p:cNvSpPr/>
            <p:nvPr/>
          </p:nvSpPr>
          <p:spPr>
            <a:xfrm>
              <a:off x="10740567" y="3747515"/>
              <a:ext cx="96546" cy="172690"/>
            </a:xfrm>
            <a:custGeom>
              <a:avLst/>
              <a:gdLst>
                <a:gd name="connsiteX0" fmla="*/ 90312 w 96546"/>
                <a:gd name="connsiteY0" fmla="*/ 7346 h 172690"/>
                <a:gd name="connsiteX1" fmla="*/ 90312 w 96546"/>
                <a:gd name="connsiteY1" fmla="*/ 7346 h 172690"/>
                <a:gd name="connsiteX2" fmla="*/ 90312 w 96546"/>
                <a:gd name="connsiteY2" fmla="*/ 71408 h 172690"/>
                <a:gd name="connsiteX3" fmla="*/ 84921 w 96546"/>
                <a:gd name="connsiteY3" fmla="*/ 84220 h 172690"/>
                <a:gd name="connsiteX4" fmla="*/ 12806 w 96546"/>
                <a:gd name="connsiteY4" fmla="*/ 156374 h 172690"/>
                <a:gd name="connsiteX5" fmla="*/ 8762 w 96546"/>
                <a:gd name="connsiteY5" fmla="*/ 152328 h 172690"/>
                <a:gd name="connsiteX6" fmla="*/ 4044 w 96546"/>
                <a:gd name="connsiteY6" fmla="*/ 153677 h 172690"/>
                <a:gd name="connsiteX7" fmla="*/ 0 w 96546"/>
                <a:gd name="connsiteY7" fmla="*/ 169187 h 172690"/>
                <a:gd name="connsiteX8" fmla="*/ 3370 w 96546"/>
                <a:gd name="connsiteY8" fmla="*/ 172558 h 172690"/>
                <a:gd name="connsiteX9" fmla="*/ 18871 w 96546"/>
                <a:gd name="connsiteY9" fmla="*/ 168512 h 172690"/>
                <a:gd name="connsiteX10" fmla="*/ 20219 w 96546"/>
                <a:gd name="connsiteY10" fmla="*/ 163792 h 172690"/>
                <a:gd name="connsiteX11" fmla="*/ 16176 w 96546"/>
                <a:gd name="connsiteY11" fmla="*/ 159746 h 172690"/>
                <a:gd name="connsiteX12" fmla="*/ 88291 w 96546"/>
                <a:gd name="connsiteY12" fmla="*/ 87592 h 172690"/>
                <a:gd name="connsiteX13" fmla="*/ 95030 w 96546"/>
                <a:gd name="connsiteY13" fmla="*/ 71408 h 172690"/>
                <a:gd name="connsiteX14" fmla="*/ 95030 w 96546"/>
                <a:gd name="connsiteY14" fmla="*/ 7346 h 172690"/>
                <a:gd name="connsiteX15" fmla="*/ 95030 w 96546"/>
                <a:gd name="connsiteY15" fmla="*/ 7346 h 172690"/>
                <a:gd name="connsiteX16" fmla="*/ 95030 w 96546"/>
                <a:gd name="connsiteY16" fmla="*/ 1277 h 172690"/>
                <a:gd name="connsiteX17" fmla="*/ 88964 w 96546"/>
                <a:gd name="connsiteY17" fmla="*/ 1277 h 172690"/>
                <a:gd name="connsiteX18" fmla="*/ 88964 w 96546"/>
                <a:gd name="connsiteY18" fmla="*/ 7346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90312" y="7346"/>
                  </a:moveTo>
                  <a:cubicBezTo>
                    <a:pt x="90312" y="7346"/>
                    <a:pt x="90312" y="7346"/>
                    <a:pt x="90312" y="7346"/>
                  </a:cubicBezTo>
                  <a:lnTo>
                    <a:pt x="90312" y="71408"/>
                  </a:lnTo>
                  <a:cubicBezTo>
                    <a:pt x="90312" y="76128"/>
                    <a:pt x="88291" y="80848"/>
                    <a:pt x="84921" y="84220"/>
                  </a:cubicBezTo>
                  <a:lnTo>
                    <a:pt x="12806" y="156374"/>
                  </a:lnTo>
                  <a:lnTo>
                    <a:pt x="8762" y="152328"/>
                  </a:lnTo>
                  <a:cubicBezTo>
                    <a:pt x="7414" y="150980"/>
                    <a:pt x="4718" y="151654"/>
                    <a:pt x="4044" y="153677"/>
                  </a:cubicBezTo>
                  <a:lnTo>
                    <a:pt x="0" y="169187"/>
                  </a:lnTo>
                  <a:cubicBezTo>
                    <a:pt x="0" y="171210"/>
                    <a:pt x="1348" y="173233"/>
                    <a:pt x="3370" y="172558"/>
                  </a:cubicBezTo>
                  <a:lnTo>
                    <a:pt x="18871" y="168512"/>
                  </a:lnTo>
                  <a:cubicBezTo>
                    <a:pt x="20893" y="168512"/>
                    <a:pt x="21567" y="165815"/>
                    <a:pt x="20219" y="163792"/>
                  </a:cubicBezTo>
                  <a:lnTo>
                    <a:pt x="16176" y="159746"/>
                  </a:lnTo>
                  <a:lnTo>
                    <a:pt x="88291" y="87592"/>
                  </a:lnTo>
                  <a:cubicBezTo>
                    <a:pt x="92334" y="83546"/>
                    <a:pt x="95030" y="77477"/>
                    <a:pt x="95030" y="71408"/>
                  </a:cubicBezTo>
                  <a:lnTo>
                    <a:pt x="95030" y="7346"/>
                  </a:lnTo>
                  <a:cubicBezTo>
                    <a:pt x="95030" y="7346"/>
                    <a:pt x="95030" y="7346"/>
                    <a:pt x="95030" y="7346"/>
                  </a:cubicBezTo>
                  <a:cubicBezTo>
                    <a:pt x="97052" y="5323"/>
                    <a:pt x="97052" y="2626"/>
                    <a:pt x="95030" y="1277"/>
                  </a:cubicBezTo>
                  <a:cubicBezTo>
                    <a:pt x="93008" y="-72"/>
                    <a:pt x="90312" y="-746"/>
                    <a:pt x="88964" y="1277"/>
                  </a:cubicBezTo>
                  <a:cubicBezTo>
                    <a:pt x="87616" y="3300"/>
                    <a:pt x="86943" y="5997"/>
                    <a:pt x="88964" y="734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845BEEE-458F-B34D-4BB2-454BA625AF48}"/>
                </a:ext>
              </a:extLst>
            </p:cNvPr>
            <p:cNvSpPr/>
            <p:nvPr/>
          </p:nvSpPr>
          <p:spPr>
            <a:xfrm>
              <a:off x="10639303" y="3816900"/>
              <a:ext cx="188880" cy="69034"/>
            </a:xfrm>
            <a:custGeom>
              <a:avLst/>
              <a:gdLst>
                <a:gd name="connsiteX0" fmla="*/ 180119 w 188880"/>
                <a:gd name="connsiteY0" fmla="*/ 4046 h 69034"/>
                <a:gd name="connsiteX1" fmla="*/ 180119 w 188880"/>
                <a:gd name="connsiteY1" fmla="*/ 4720 h 69034"/>
                <a:gd name="connsiteX2" fmla="*/ 134963 w 188880"/>
                <a:gd name="connsiteY2" fmla="*/ 49901 h 69034"/>
                <a:gd name="connsiteX3" fmla="*/ 122158 w 188880"/>
                <a:gd name="connsiteY3" fmla="*/ 55295 h 69034"/>
                <a:gd name="connsiteX4" fmla="*/ 19714 w 188880"/>
                <a:gd name="connsiteY4" fmla="*/ 55295 h 69034"/>
                <a:gd name="connsiteX5" fmla="*/ 19714 w 188880"/>
                <a:gd name="connsiteY5" fmla="*/ 49901 h 69034"/>
                <a:gd name="connsiteX6" fmla="*/ 15670 w 188880"/>
                <a:gd name="connsiteY6" fmla="*/ 47878 h 69034"/>
                <a:gd name="connsiteX7" fmla="*/ 1516 w 188880"/>
                <a:gd name="connsiteY7" fmla="*/ 55970 h 69034"/>
                <a:gd name="connsiteX8" fmla="*/ 1516 w 188880"/>
                <a:gd name="connsiteY8" fmla="*/ 60690 h 69034"/>
                <a:gd name="connsiteX9" fmla="*/ 15670 w 188880"/>
                <a:gd name="connsiteY9" fmla="*/ 68782 h 69034"/>
                <a:gd name="connsiteX10" fmla="*/ 19714 w 188880"/>
                <a:gd name="connsiteY10" fmla="*/ 66759 h 69034"/>
                <a:gd name="connsiteX11" fmla="*/ 19714 w 188880"/>
                <a:gd name="connsiteY11" fmla="*/ 61364 h 69034"/>
                <a:gd name="connsiteX12" fmla="*/ 122158 w 188880"/>
                <a:gd name="connsiteY12" fmla="*/ 61364 h 69034"/>
                <a:gd name="connsiteX13" fmla="*/ 138333 w 188880"/>
                <a:gd name="connsiteY13" fmla="*/ 54621 h 69034"/>
                <a:gd name="connsiteX14" fmla="*/ 183489 w 188880"/>
                <a:gd name="connsiteY14" fmla="*/ 9440 h 69034"/>
                <a:gd name="connsiteX15" fmla="*/ 184163 w 188880"/>
                <a:gd name="connsiteY15" fmla="*/ 9440 h 69034"/>
                <a:gd name="connsiteX16" fmla="*/ 188881 w 188880"/>
                <a:gd name="connsiteY16" fmla="*/ 4720 h 69034"/>
                <a:gd name="connsiteX17" fmla="*/ 184163 w 188880"/>
                <a:gd name="connsiteY17" fmla="*/ 0 h 69034"/>
                <a:gd name="connsiteX18" fmla="*/ 179445 w 188880"/>
                <a:gd name="connsiteY18" fmla="*/ 4720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180119" y="4046"/>
                  </a:moveTo>
                  <a:cubicBezTo>
                    <a:pt x="180119" y="4046"/>
                    <a:pt x="180119" y="4046"/>
                    <a:pt x="180119" y="4720"/>
                  </a:cubicBezTo>
                  <a:lnTo>
                    <a:pt x="134963" y="49901"/>
                  </a:lnTo>
                  <a:cubicBezTo>
                    <a:pt x="131593" y="53272"/>
                    <a:pt x="126875" y="55295"/>
                    <a:pt x="122158" y="55295"/>
                  </a:cubicBezTo>
                  <a:lnTo>
                    <a:pt x="19714" y="55295"/>
                  </a:lnTo>
                  <a:lnTo>
                    <a:pt x="19714" y="49901"/>
                  </a:lnTo>
                  <a:cubicBezTo>
                    <a:pt x="19714" y="47878"/>
                    <a:pt x="17692" y="46529"/>
                    <a:pt x="15670" y="47878"/>
                  </a:cubicBezTo>
                  <a:lnTo>
                    <a:pt x="1516" y="55970"/>
                  </a:lnTo>
                  <a:cubicBezTo>
                    <a:pt x="-505" y="57319"/>
                    <a:pt x="-505" y="59342"/>
                    <a:pt x="1516" y="60690"/>
                  </a:cubicBezTo>
                  <a:lnTo>
                    <a:pt x="15670" y="68782"/>
                  </a:lnTo>
                  <a:cubicBezTo>
                    <a:pt x="17692" y="69457"/>
                    <a:pt x="19714" y="68782"/>
                    <a:pt x="19714" y="66759"/>
                  </a:cubicBezTo>
                  <a:lnTo>
                    <a:pt x="19714" y="61364"/>
                  </a:lnTo>
                  <a:lnTo>
                    <a:pt x="122158" y="61364"/>
                  </a:lnTo>
                  <a:cubicBezTo>
                    <a:pt x="128223" y="61364"/>
                    <a:pt x="134289" y="58667"/>
                    <a:pt x="138333" y="54621"/>
                  </a:cubicBezTo>
                  <a:lnTo>
                    <a:pt x="183489" y="9440"/>
                  </a:lnTo>
                  <a:cubicBezTo>
                    <a:pt x="183489" y="9440"/>
                    <a:pt x="183489" y="9440"/>
                    <a:pt x="184163" y="9440"/>
                  </a:cubicBezTo>
                  <a:cubicBezTo>
                    <a:pt x="186859" y="9440"/>
                    <a:pt x="188881" y="7418"/>
                    <a:pt x="188881" y="4720"/>
                  </a:cubicBezTo>
                  <a:cubicBezTo>
                    <a:pt x="188881" y="2023"/>
                    <a:pt x="186859" y="0"/>
                    <a:pt x="184163" y="0"/>
                  </a:cubicBezTo>
                  <a:cubicBezTo>
                    <a:pt x="181467" y="0"/>
                    <a:pt x="179445" y="2023"/>
                    <a:pt x="179445" y="4720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768AA607-F7D1-D606-0BB7-59074E8DD881}"/>
                </a:ext>
              </a:extLst>
            </p:cNvPr>
            <p:cNvSpPr/>
            <p:nvPr/>
          </p:nvSpPr>
          <p:spPr>
            <a:xfrm>
              <a:off x="10598227" y="3769696"/>
              <a:ext cx="172597" cy="96598"/>
            </a:xfrm>
            <a:custGeom>
              <a:avLst/>
              <a:gdLst>
                <a:gd name="connsiteX0" fmla="*/ 165256 w 172597"/>
                <a:gd name="connsiteY0" fmla="*/ 90361 h 96598"/>
                <a:gd name="connsiteX1" fmla="*/ 165256 w 172597"/>
                <a:gd name="connsiteY1" fmla="*/ 90361 h 96598"/>
                <a:gd name="connsiteX2" fmla="*/ 101228 w 172597"/>
                <a:gd name="connsiteY2" fmla="*/ 90361 h 96598"/>
                <a:gd name="connsiteX3" fmla="*/ 88423 w 172597"/>
                <a:gd name="connsiteY3" fmla="*/ 84966 h 96598"/>
                <a:gd name="connsiteX4" fmla="*/ 16307 w 172597"/>
                <a:gd name="connsiteY4" fmla="*/ 12812 h 96598"/>
                <a:gd name="connsiteX5" fmla="*/ 20351 w 172597"/>
                <a:gd name="connsiteY5" fmla="*/ 8766 h 96598"/>
                <a:gd name="connsiteX6" fmla="*/ 19003 w 172597"/>
                <a:gd name="connsiteY6" fmla="*/ 4046 h 96598"/>
                <a:gd name="connsiteX7" fmla="*/ 3502 w 172597"/>
                <a:gd name="connsiteY7" fmla="*/ 0 h 96598"/>
                <a:gd name="connsiteX8" fmla="*/ 132 w 172597"/>
                <a:gd name="connsiteY8" fmla="*/ 3372 h 96598"/>
                <a:gd name="connsiteX9" fmla="*/ 4176 w 172597"/>
                <a:gd name="connsiteY9" fmla="*/ 18881 h 96598"/>
                <a:gd name="connsiteX10" fmla="*/ 8894 w 172597"/>
                <a:gd name="connsiteY10" fmla="*/ 20230 h 96598"/>
                <a:gd name="connsiteX11" fmla="*/ 12938 w 172597"/>
                <a:gd name="connsiteY11" fmla="*/ 16184 h 96598"/>
                <a:gd name="connsiteX12" fmla="*/ 85053 w 172597"/>
                <a:gd name="connsiteY12" fmla="*/ 88338 h 96598"/>
                <a:gd name="connsiteX13" fmla="*/ 101228 w 172597"/>
                <a:gd name="connsiteY13" fmla="*/ 95081 h 96598"/>
                <a:gd name="connsiteX14" fmla="*/ 165256 w 172597"/>
                <a:gd name="connsiteY14" fmla="*/ 95081 h 96598"/>
                <a:gd name="connsiteX15" fmla="*/ 165256 w 172597"/>
                <a:gd name="connsiteY15" fmla="*/ 95081 h 96598"/>
                <a:gd name="connsiteX16" fmla="*/ 171321 w 172597"/>
                <a:gd name="connsiteY16" fmla="*/ 95081 h 96598"/>
                <a:gd name="connsiteX17" fmla="*/ 171321 w 172597"/>
                <a:gd name="connsiteY17" fmla="*/ 89012 h 96598"/>
                <a:gd name="connsiteX18" fmla="*/ 165256 w 172597"/>
                <a:gd name="connsiteY18" fmla="*/ 89012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165256" y="90361"/>
                  </a:moveTo>
                  <a:cubicBezTo>
                    <a:pt x="165256" y="90361"/>
                    <a:pt x="165256" y="90361"/>
                    <a:pt x="165256" y="90361"/>
                  </a:cubicBezTo>
                  <a:lnTo>
                    <a:pt x="101228" y="90361"/>
                  </a:lnTo>
                  <a:cubicBezTo>
                    <a:pt x="96510" y="90361"/>
                    <a:pt x="91792" y="88338"/>
                    <a:pt x="88423" y="84966"/>
                  </a:cubicBezTo>
                  <a:lnTo>
                    <a:pt x="16307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8"/>
                    <a:pt x="132" y="3372"/>
                  </a:cubicBezTo>
                  <a:lnTo>
                    <a:pt x="4176" y="18881"/>
                  </a:lnTo>
                  <a:cubicBezTo>
                    <a:pt x="4176" y="20904"/>
                    <a:pt x="6872" y="21578"/>
                    <a:pt x="8894" y="20230"/>
                  </a:cubicBezTo>
                  <a:lnTo>
                    <a:pt x="12938" y="16184"/>
                  </a:lnTo>
                  <a:lnTo>
                    <a:pt x="85053" y="88338"/>
                  </a:lnTo>
                  <a:cubicBezTo>
                    <a:pt x="89097" y="92384"/>
                    <a:pt x="95162" y="95081"/>
                    <a:pt x="101228" y="95081"/>
                  </a:cubicBezTo>
                  <a:lnTo>
                    <a:pt x="165256" y="95081"/>
                  </a:lnTo>
                  <a:cubicBezTo>
                    <a:pt x="165256" y="95081"/>
                    <a:pt x="165256" y="95081"/>
                    <a:pt x="165256" y="95081"/>
                  </a:cubicBezTo>
                  <a:cubicBezTo>
                    <a:pt x="167277" y="97104"/>
                    <a:pt x="169973" y="97104"/>
                    <a:pt x="171321" y="95081"/>
                  </a:cubicBezTo>
                  <a:cubicBezTo>
                    <a:pt x="172669" y="93058"/>
                    <a:pt x="173343" y="90361"/>
                    <a:pt x="171321" y="89012"/>
                  </a:cubicBezTo>
                  <a:cubicBezTo>
                    <a:pt x="169299" y="87664"/>
                    <a:pt x="166604" y="86989"/>
                    <a:pt x="165256" y="89012"/>
                  </a:cubicBez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4908945-B697-C9A8-0271-DAB566A126A6}"/>
              </a:ext>
            </a:extLst>
          </p:cNvPr>
          <p:cNvSpPr txBox="1"/>
          <p:nvPr/>
        </p:nvSpPr>
        <p:spPr>
          <a:xfrm>
            <a:off x="6354290" y="1582186"/>
            <a:ext cx="53890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ED7D31"/>
                </a:solidFill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02.</a:t>
            </a:r>
            <a:r>
              <a:rPr lang="en-US" sz="2400" b="1" noProof="1">
                <a:solidFill>
                  <a:srgbClr val="FF0000"/>
                </a:solidFill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 </a:t>
            </a:r>
            <a:r>
              <a:rPr lang="en-US" sz="2400" b="1" noProof="1">
                <a:ea typeface="Bookman Old Style" panose="02050604050505020204" pitchFamily="18" charset="0"/>
                <a:cs typeface="Bookman Old Style" panose="02050604050505020204" pitchFamily="18" charset="0"/>
              </a:rPr>
              <a:t>K</a:t>
            </a:r>
            <a:r>
              <a:rPr lang="id-ID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tan di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idang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P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encucian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Uang</a:t>
            </a:r>
            <a:endParaRPr lang="en-US" sz="2400" b="1" noProof="1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20918A-9197-F700-AE4A-699B22B6CA89}"/>
              </a:ext>
            </a:extLst>
          </p:cNvPr>
          <p:cNvSpPr txBox="1"/>
          <p:nvPr/>
        </p:nvSpPr>
        <p:spPr>
          <a:xfrm>
            <a:off x="7683547" y="2421322"/>
            <a:ext cx="4276185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511175" indent="-511175"/>
            <a:r>
              <a:rPr lang="en-US" sz="2400" b="1" noProof="1">
                <a:solidFill>
                  <a:srgbClr val="5B9BD5"/>
                </a:solidFill>
              </a:rPr>
              <a:t>03.</a:t>
            </a:r>
            <a:r>
              <a:rPr lang="en-US" sz="2400" b="1" noProof="1">
                <a:solidFill>
                  <a:srgbClr val="ED7D31"/>
                </a:solidFill>
              </a:rPr>
              <a:t>  </a:t>
            </a:r>
            <a:r>
              <a:rPr lang="en-US" sz="2400" b="1" noProof="1"/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di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idang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P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endanaan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Terorisme</a:t>
            </a:r>
            <a:endParaRPr lang="en-US" sz="2400" b="1" noProof="1">
              <a:solidFill>
                <a:schemeClr val="accent5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2A0D21-DDF1-7468-2395-425D14C1C1CE}"/>
              </a:ext>
            </a:extLst>
          </p:cNvPr>
          <p:cNvSpPr txBox="1"/>
          <p:nvPr/>
        </p:nvSpPr>
        <p:spPr>
          <a:xfrm>
            <a:off x="7880177" y="4028234"/>
            <a:ext cx="373487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4472C4"/>
                </a:solidFill>
              </a:rPr>
              <a:t>04.</a:t>
            </a:r>
            <a:r>
              <a:rPr lang="en-US" sz="2400" b="1" noProof="1">
                <a:solidFill>
                  <a:srgbClr val="5B9BD5"/>
                </a:solidFill>
              </a:rPr>
              <a:t> </a:t>
            </a:r>
            <a:r>
              <a:rPr lang="en-US" sz="2400" b="1" noProof="1"/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di 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bidang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 NPP</a:t>
            </a:r>
            <a:endParaRPr lang="en-US" sz="2400" b="1" noProof="1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AA8617-BEDD-233E-C666-1AE1239201B0}"/>
              </a:ext>
            </a:extLst>
          </p:cNvPr>
          <p:cNvSpPr txBox="1"/>
          <p:nvPr/>
        </p:nvSpPr>
        <p:spPr>
          <a:xfrm>
            <a:off x="6893307" y="5279199"/>
            <a:ext cx="4458169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457200" indent="-457200"/>
            <a:r>
              <a:rPr lang="en-US" sz="2400" b="1" noProof="1">
                <a:solidFill>
                  <a:srgbClr val="FFC000"/>
                </a:solidFill>
              </a:rPr>
              <a:t>05.</a:t>
            </a:r>
            <a:r>
              <a:rPr lang="en-US" sz="2400" b="1" noProof="1">
                <a:solidFill>
                  <a:srgbClr val="4472C4"/>
                </a:solidFill>
              </a:rPr>
              <a:t> </a:t>
            </a:r>
            <a:r>
              <a:rPr lang="en-US" sz="2400" b="1" noProof="1"/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di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idang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>
                <a:ea typeface="Bookman Old Style" panose="02050604050505020204" pitchFamily="18" charset="0"/>
                <a:cs typeface="Bookman Old Style" panose="02050604050505020204" pitchFamily="18" charset="0"/>
              </a:rPr>
              <a:t>H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ak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ekayaan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I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ntelektual</a:t>
            </a:r>
            <a:endParaRPr lang="en-US" sz="2400" b="1" noProof="1">
              <a:solidFill>
                <a:schemeClr val="accent4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F60339-3253-F9EC-4937-BB5A3C59FB9B}"/>
              </a:ext>
            </a:extLst>
          </p:cNvPr>
          <p:cNvSpPr txBox="1"/>
          <p:nvPr/>
        </p:nvSpPr>
        <p:spPr>
          <a:xfrm>
            <a:off x="1502228" y="5574787"/>
            <a:ext cx="4588884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457200" indent="-457200"/>
            <a:r>
              <a:rPr lang="en-US" sz="2400" b="1" noProof="1">
                <a:solidFill>
                  <a:srgbClr val="70AD47"/>
                </a:solidFill>
              </a:rPr>
              <a:t>06.</a:t>
            </a:r>
            <a:r>
              <a:rPr lang="en-US" sz="2400" b="1" noProof="1">
                <a:solidFill>
                  <a:srgbClr val="FFC000"/>
                </a:solidFill>
              </a:rPr>
              <a:t> </a:t>
            </a:r>
            <a:r>
              <a:rPr lang="en-US" sz="2400" b="1" noProof="1"/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di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idang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L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ingkungan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H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idup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dan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ehutanan</a:t>
            </a:r>
            <a:endParaRPr lang="en-US" sz="2400" b="1" noProof="1">
              <a:solidFill>
                <a:schemeClr val="accent6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EC0860-A4A5-D294-E7E3-FFD8FBD1F252}"/>
              </a:ext>
            </a:extLst>
          </p:cNvPr>
          <p:cNvSpPr txBox="1"/>
          <p:nvPr/>
        </p:nvSpPr>
        <p:spPr>
          <a:xfrm>
            <a:off x="1023956" y="4620804"/>
            <a:ext cx="347310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457200" indent="-457200"/>
            <a:r>
              <a:rPr lang="en-US" sz="2400" b="1" noProof="1">
                <a:solidFill>
                  <a:srgbClr val="805AAB"/>
                </a:solidFill>
              </a:rPr>
              <a:t>07.</a:t>
            </a:r>
            <a:r>
              <a:rPr lang="en-US" sz="2400" b="1" noProof="1">
                <a:solidFill>
                  <a:srgbClr val="70AD47"/>
                </a:solidFill>
              </a:rPr>
              <a:t> </a:t>
            </a:r>
            <a:r>
              <a:rPr lang="en-US" sz="2400" b="1" noProof="1"/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di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idang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enda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C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agar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B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udaya</a:t>
            </a:r>
            <a:endParaRPr lang="en-US" sz="2400" b="1" noProof="1">
              <a:solidFill>
                <a:srgbClr val="805AAB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9FDC31-0F85-B8CC-06B9-F2A9EDE5F36E}"/>
              </a:ext>
            </a:extLst>
          </p:cNvPr>
          <p:cNvSpPr txBox="1"/>
          <p:nvPr/>
        </p:nvSpPr>
        <p:spPr>
          <a:xfrm>
            <a:off x="370117" y="2491495"/>
            <a:ext cx="3679403" cy="193899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457200" indent="-457200"/>
            <a:r>
              <a:rPr lang="en-US" sz="2400" b="1" noProof="1">
                <a:solidFill>
                  <a:srgbClr val="FF0000"/>
                </a:solidFill>
              </a:rPr>
              <a:t>08.</a:t>
            </a:r>
            <a:r>
              <a:rPr lang="en-US" sz="2400" b="1" noProof="1">
                <a:solidFill>
                  <a:srgbClr val="805AAB"/>
                </a:solidFill>
              </a:rPr>
              <a:t> </a:t>
            </a:r>
            <a:r>
              <a:rPr lang="en-US" sz="2400" b="1" noProof="1"/>
              <a:t>K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Lain yang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M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enurut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P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eraturan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P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erundang-undangan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a typeface="Bookman Old Style" panose="02050604050505020204" pitchFamily="18" charset="0"/>
                <a:cs typeface="Bookman Old Style" panose="02050604050505020204" pitchFamily="18" charset="0"/>
              </a:rPr>
              <a:t>D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igolongkan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ke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dalam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2400" b="1" dirty="0" err="1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Kejahatan</a:t>
            </a:r>
            <a:r>
              <a:rPr lang="en-US" sz="2400" b="1" dirty="0">
                <a:effectLst/>
                <a:ea typeface="Bookman Old Style" panose="02050604050505020204" pitchFamily="18" charset="0"/>
                <a:cs typeface="Bookman Old Style" panose="02050604050505020204" pitchFamily="18" charset="0"/>
              </a:rPr>
              <a:t> Lintas Negara</a:t>
            </a:r>
            <a:endParaRPr lang="en-US" sz="2400" b="1" noProof="1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960105-4766-3EE3-8789-F8F4D415C9C3}"/>
              </a:ext>
            </a:extLst>
          </p:cNvPr>
          <p:cNvSpPr txBox="1"/>
          <p:nvPr/>
        </p:nvSpPr>
        <p:spPr>
          <a:xfrm>
            <a:off x="1007276" y="1774936"/>
            <a:ext cx="446731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941651"/>
                </a:solidFill>
              </a:rPr>
              <a:t>01. </a:t>
            </a:r>
            <a:r>
              <a:rPr lang="en-US" sz="2400" b="1" noProof="1"/>
              <a:t>Kejahatan di Bidang Terorisme</a:t>
            </a:r>
          </a:p>
        </p:txBody>
      </p:sp>
      <p:pic>
        <p:nvPicPr>
          <p:cNvPr id="42" name="Graphic 73" descr="Trophy">
            <a:extLst>
              <a:ext uri="{FF2B5EF4-FFF2-40B4-BE49-F238E27FC236}">
                <a16:creationId xmlns:a16="http://schemas.microsoft.com/office/drawing/2014/main" id="{30E5FC46-91BA-3506-7551-2370EB6F6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0717" y="2899246"/>
            <a:ext cx="1664600" cy="16646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9B0785F-6086-3F4C-AD4C-97557FF69203}"/>
              </a:ext>
            </a:extLst>
          </p:cNvPr>
          <p:cNvSpPr txBox="1"/>
          <p:nvPr/>
        </p:nvSpPr>
        <p:spPr>
          <a:xfrm>
            <a:off x="5725450" y="3172514"/>
            <a:ext cx="683442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KLN</a:t>
            </a:r>
            <a:endParaRPr lang="en-US" sz="2800" b="1" noProof="1">
              <a:solidFill>
                <a:schemeClr val="accent4">
                  <a:lumMod val="75000"/>
                </a:schemeClr>
              </a:solidFill>
            </a:endParaRPr>
          </a:p>
          <a:p>
            <a:pPr algn="just"/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39E9622-ED21-4B7F-E3B3-5FEF5B079528}"/>
              </a:ext>
            </a:extLst>
          </p:cNvPr>
          <p:cNvSpPr txBox="1">
            <a:spLocks/>
          </p:cNvSpPr>
          <p:nvPr/>
        </p:nvSpPr>
        <p:spPr>
          <a:xfrm>
            <a:off x="389745" y="208815"/>
            <a:ext cx="9499322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da-DK" dirty="0">
                <a:latin typeface="Montserrat" pitchFamily="2" charset="0"/>
              </a:rPr>
              <a:t>Kejahatan Lintas Negara</a:t>
            </a:r>
            <a:endParaRPr lang="en-ID" b="1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398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2962B-7112-72F6-6B05-0278C1BE7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44" y="-2627"/>
            <a:ext cx="10515599" cy="1137964"/>
          </a:xfrm>
        </p:spPr>
        <p:txBody>
          <a:bodyPr/>
          <a:lstStyle/>
          <a:p>
            <a:r>
              <a:rPr lang="en-US" dirty="0" err="1">
                <a:latin typeface="Berlin Sans FB" panose="020E0602020502020306" pitchFamily="34" charset="0"/>
              </a:rPr>
              <a:t>Administrasi</a:t>
            </a:r>
            <a:r>
              <a:rPr lang="en-US" dirty="0">
                <a:latin typeface="Berlin Sans FB" panose="020E0602020502020306" pitchFamily="34" charset="0"/>
              </a:rPr>
              <a:t> </a:t>
            </a:r>
            <a:r>
              <a:rPr lang="en-US" dirty="0" err="1">
                <a:latin typeface="Berlin Sans FB" panose="020E0602020502020306" pitchFamily="34" charset="0"/>
              </a:rPr>
              <a:t>Pengawasan</a:t>
            </a:r>
            <a:r>
              <a:rPr lang="en-US" dirty="0">
                <a:latin typeface="Berlin Sans FB" panose="020E0602020502020306" pitchFamily="34" charset="0"/>
              </a:rPr>
              <a:t> KLN</a:t>
            </a:r>
            <a:endParaRPr lang="en-ID" dirty="0"/>
          </a:p>
        </p:txBody>
      </p:sp>
      <p:sp>
        <p:nvSpPr>
          <p:cNvPr id="4" name="Freeform 239">
            <a:extLst>
              <a:ext uri="{FF2B5EF4-FFF2-40B4-BE49-F238E27FC236}">
                <a16:creationId xmlns:a16="http://schemas.microsoft.com/office/drawing/2014/main" id="{2E18A212-2764-4F19-AA92-C0B147FB2356}"/>
              </a:ext>
            </a:extLst>
          </p:cNvPr>
          <p:cNvSpPr>
            <a:spLocks noEditPoints="1"/>
          </p:cNvSpPr>
          <p:nvPr/>
        </p:nvSpPr>
        <p:spPr bwMode="auto">
          <a:xfrm>
            <a:off x="1594883" y="6535184"/>
            <a:ext cx="9422963" cy="217599"/>
          </a:xfrm>
          <a:custGeom>
            <a:avLst/>
            <a:gdLst>
              <a:gd name="T0" fmla="*/ 53 w 1775"/>
              <a:gd name="T1" fmla="*/ 283 h 437"/>
              <a:gd name="T2" fmla="*/ 224 w 1775"/>
              <a:gd name="T3" fmla="*/ 110 h 437"/>
              <a:gd name="T4" fmla="*/ 186 w 1775"/>
              <a:gd name="T5" fmla="*/ 168 h 437"/>
              <a:gd name="T6" fmla="*/ 118 w 1775"/>
              <a:gd name="T7" fmla="*/ 194 h 437"/>
              <a:gd name="T8" fmla="*/ 49 w 1775"/>
              <a:gd name="T9" fmla="*/ 262 h 437"/>
              <a:gd name="T10" fmla="*/ 49 w 1775"/>
              <a:gd name="T11" fmla="*/ 422 h 437"/>
              <a:gd name="T12" fmla="*/ 227 w 1775"/>
              <a:gd name="T13" fmla="*/ 408 h 437"/>
              <a:gd name="T14" fmla="*/ 283 w 1775"/>
              <a:gd name="T15" fmla="*/ 400 h 437"/>
              <a:gd name="T16" fmla="*/ 371 w 1775"/>
              <a:gd name="T17" fmla="*/ 350 h 437"/>
              <a:gd name="T18" fmla="*/ 486 w 1775"/>
              <a:gd name="T19" fmla="*/ 312 h 437"/>
              <a:gd name="T20" fmla="*/ 605 w 1775"/>
              <a:gd name="T21" fmla="*/ 256 h 437"/>
              <a:gd name="T22" fmla="*/ 750 w 1775"/>
              <a:gd name="T23" fmla="*/ 190 h 437"/>
              <a:gd name="T24" fmla="*/ 768 w 1775"/>
              <a:gd name="T25" fmla="*/ 207 h 437"/>
              <a:gd name="T26" fmla="*/ 744 w 1775"/>
              <a:gd name="T27" fmla="*/ 306 h 437"/>
              <a:gd name="T28" fmla="*/ 843 w 1775"/>
              <a:gd name="T29" fmla="*/ 351 h 437"/>
              <a:gd name="T30" fmla="*/ 994 w 1775"/>
              <a:gd name="T31" fmla="*/ 321 h 437"/>
              <a:gd name="T32" fmla="*/ 1080 w 1775"/>
              <a:gd name="T33" fmla="*/ 287 h 437"/>
              <a:gd name="T34" fmla="*/ 1104 w 1775"/>
              <a:gd name="T35" fmla="*/ 317 h 437"/>
              <a:gd name="T36" fmla="*/ 1186 w 1775"/>
              <a:gd name="T37" fmla="*/ 376 h 437"/>
              <a:gd name="T38" fmla="*/ 1241 w 1775"/>
              <a:gd name="T39" fmla="*/ 380 h 437"/>
              <a:gd name="T40" fmla="*/ 1344 w 1775"/>
              <a:gd name="T41" fmla="*/ 372 h 437"/>
              <a:gd name="T42" fmla="*/ 1503 w 1775"/>
              <a:gd name="T43" fmla="*/ 361 h 437"/>
              <a:gd name="T44" fmla="*/ 1556 w 1775"/>
              <a:gd name="T45" fmla="*/ 335 h 437"/>
              <a:gd name="T46" fmla="*/ 1615 w 1775"/>
              <a:gd name="T47" fmla="*/ 326 h 437"/>
              <a:gd name="T48" fmla="*/ 1712 w 1775"/>
              <a:gd name="T49" fmla="*/ 313 h 437"/>
              <a:gd name="T50" fmla="*/ 1769 w 1775"/>
              <a:gd name="T51" fmla="*/ 299 h 437"/>
              <a:gd name="T52" fmla="*/ 1716 w 1775"/>
              <a:gd name="T53" fmla="*/ 298 h 437"/>
              <a:gd name="T54" fmla="*/ 1665 w 1775"/>
              <a:gd name="T55" fmla="*/ 308 h 437"/>
              <a:gd name="T56" fmla="*/ 1569 w 1775"/>
              <a:gd name="T57" fmla="*/ 323 h 437"/>
              <a:gd name="T58" fmla="*/ 1478 w 1775"/>
              <a:gd name="T59" fmla="*/ 328 h 437"/>
              <a:gd name="T60" fmla="*/ 1458 w 1775"/>
              <a:gd name="T61" fmla="*/ 327 h 437"/>
              <a:gd name="T62" fmla="*/ 1417 w 1775"/>
              <a:gd name="T63" fmla="*/ 343 h 437"/>
              <a:gd name="T64" fmla="*/ 1301 w 1775"/>
              <a:gd name="T65" fmla="*/ 346 h 437"/>
              <a:gd name="T66" fmla="*/ 1197 w 1775"/>
              <a:gd name="T67" fmla="*/ 339 h 437"/>
              <a:gd name="T68" fmla="*/ 1171 w 1775"/>
              <a:gd name="T69" fmla="*/ 327 h 437"/>
              <a:gd name="T70" fmla="*/ 1143 w 1775"/>
              <a:gd name="T71" fmla="*/ 269 h 437"/>
              <a:gd name="T72" fmla="*/ 1115 w 1775"/>
              <a:gd name="T73" fmla="*/ 253 h 437"/>
              <a:gd name="T74" fmla="*/ 1025 w 1775"/>
              <a:gd name="T75" fmla="*/ 267 h 437"/>
              <a:gd name="T76" fmla="*/ 992 w 1775"/>
              <a:gd name="T77" fmla="*/ 285 h 437"/>
              <a:gd name="T78" fmla="*/ 889 w 1775"/>
              <a:gd name="T79" fmla="*/ 316 h 437"/>
              <a:gd name="T80" fmla="*/ 837 w 1775"/>
              <a:gd name="T81" fmla="*/ 312 h 437"/>
              <a:gd name="T82" fmla="*/ 800 w 1775"/>
              <a:gd name="T83" fmla="*/ 274 h 437"/>
              <a:gd name="T84" fmla="*/ 827 w 1775"/>
              <a:gd name="T85" fmla="*/ 196 h 437"/>
              <a:gd name="T86" fmla="*/ 818 w 1775"/>
              <a:gd name="T87" fmla="*/ 126 h 437"/>
              <a:gd name="T88" fmla="*/ 800 w 1775"/>
              <a:gd name="T89" fmla="*/ 120 h 437"/>
              <a:gd name="T90" fmla="*/ 633 w 1775"/>
              <a:gd name="T91" fmla="*/ 174 h 437"/>
              <a:gd name="T92" fmla="*/ 506 w 1775"/>
              <a:gd name="T93" fmla="*/ 237 h 437"/>
              <a:gd name="T94" fmla="*/ 418 w 1775"/>
              <a:gd name="T95" fmla="*/ 266 h 437"/>
              <a:gd name="T96" fmla="*/ 206 w 1775"/>
              <a:gd name="T97" fmla="*/ 355 h 437"/>
              <a:gd name="T98" fmla="*/ 97 w 1775"/>
              <a:gd name="T99" fmla="*/ 374 h 437"/>
              <a:gd name="T100" fmla="*/ 54 w 1775"/>
              <a:gd name="T101" fmla="*/ 363 h 437"/>
              <a:gd name="T102" fmla="*/ 80 w 1775"/>
              <a:gd name="T103" fmla="*/ 301 h 437"/>
              <a:gd name="T104" fmla="*/ 105 w 1775"/>
              <a:gd name="T105" fmla="*/ 290 h 437"/>
              <a:gd name="T106" fmla="*/ 102 w 1775"/>
              <a:gd name="T107" fmla="*/ 262 h 437"/>
              <a:gd name="T108" fmla="*/ 244 w 1775"/>
              <a:gd name="T109" fmla="*/ 165 h 437"/>
              <a:gd name="T110" fmla="*/ 410 w 1775"/>
              <a:gd name="T111" fmla="*/ 62 h 437"/>
              <a:gd name="T112" fmla="*/ 427 w 1775"/>
              <a:gd name="T113" fmla="*/ 0 h 437"/>
              <a:gd name="T114" fmla="*/ 399 w 1775"/>
              <a:gd name="T115" fmla="*/ 29 h 437"/>
              <a:gd name="T116" fmla="*/ 301 w 1775"/>
              <a:gd name="T117" fmla="*/ 74 h 437"/>
              <a:gd name="T118" fmla="*/ 237 w 1775"/>
              <a:gd name="T119" fmla="*/ 99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75" h="437">
                <a:moveTo>
                  <a:pt x="111" y="287"/>
                </a:moveTo>
                <a:cubicBezTo>
                  <a:pt x="109" y="290"/>
                  <a:pt x="108" y="290"/>
                  <a:pt x="106" y="289"/>
                </a:cubicBezTo>
                <a:cubicBezTo>
                  <a:pt x="107" y="288"/>
                  <a:pt x="108" y="287"/>
                  <a:pt x="109" y="285"/>
                </a:cubicBezTo>
                <a:lnTo>
                  <a:pt x="109" y="284"/>
                </a:lnTo>
                <a:lnTo>
                  <a:pt x="111" y="287"/>
                </a:lnTo>
                <a:close/>
                <a:moveTo>
                  <a:pt x="44" y="286"/>
                </a:moveTo>
                <a:cubicBezTo>
                  <a:pt x="46" y="284"/>
                  <a:pt x="48" y="281"/>
                  <a:pt x="50" y="278"/>
                </a:cubicBezTo>
                <a:cubicBezTo>
                  <a:pt x="53" y="279"/>
                  <a:pt x="54" y="281"/>
                  <a:pt x="53" y="283"/>
                </a:cubicBezTo>
                <a:cubicBezTo>
                  <a:pt x="52" y="281"/>
                  <a:pt x="48" y="284"/>
                  <a:pt x="44" y="286"/>
                </a:cubicBezTo>
                <a:close/>
                <a:moveTo>
                  <a:pt x="58" y="269"/>
                </a:moveTo>
                <a:lnTo>
                  <a:pt x="58" y="268"/>
                </a:lnTo>
                <a:lnTo>
                  <a:pt x="61" y="264"/>
                </a:lnTo>
                <a:lnTo>
                  <a:pt x="58" y="269"/>
                </a:lnTo>
                <a:close/>
                <a:moveTo>
                  <a:pt x="237" y="99"/>
                </a:moveTo>
                <a:cubicBezTo>
                  <a:pt x="228" y="104"/>
                  <a:pt x="238" y="109"/>
                  <a:pt x="239" y="115"/>
                </a:cubicBezTo>
                <a:cubicBezTo>
                  <a:pt x="230" y="124"/>
                  <a:pt x="230" y="112"/>
                  <a:pt x="224" y="110"/>
                </a:cubicBezTo>
                <a:cubicBezTo>
                  <a:pt x="219" y="117"/>
                  <a:pt x="219" y="128"/>
                  <a:pt x="214" y="130"/>
                </a:cubicBezTo>
                <a:cubicBezTo>
                  <a:pt x="213" y="129"/>
                  <a:pt x="211" y="129"/>
                  <a:pt x="211" y="127"/>
                </a:cubicBezTo>
                <a:cubicBezTo>
                  <a:pt x="209" y="138"/>
                  <a:pt x="191" y="141"/>
                  <a:pt x="189" y="154"/>
                </a:cubicBezTo>
                <a:lnTo>
                  <a:pt x="187" y="153"/>
                </a:lnTo>
                <a:cubicBezTo>
                  <a:pt x="191" y="156"/>
                  <a:pt x="194" y="160"/>
                  <a:pt x="196" y="163"/>
                </a:cubicBezTo>
                <a:cubicBezTo>
                  <a:pt x="192" y="166"/>
                  <a:pt x="192" y="173"/>
                  <a:pt x="187" y="169"/>
                </a:cubicBezTo>
                <a:cubicBezTo>
                  <a:pt x="189" y="168"/>
                  <a:pt x="188" y="165"/>
                  <a:pt x="188" y="163"/>
                </a:cubicBezTo>
                <a:lnTo>
                  <a:pt x="186" y="168"/>
                </a:lnTo>
                <a:cubicBezTo>
                  <a:pt x="177" y="163"/>
                  <a:pt x="189" y="162"/>
                  <a:pt x="185" y="156"/>
                </a:cubicBezTo>
                <a:cubicBezTo>
                  <a:pt x="179" y="164"/>
                  <a:pt x="175" y="177"/>
                  <a:pt x="167" y="179"/>
                </a:cubicBezTo>
                <a:cubicBezTo>
                  <a:pt x="161" y="172"/>
                  <a:pt x="179" y="166"/>
                  <a:pt x="167" y="165"/>
                </a:cubicBezTo>
                <a:lnTo>
                  <a:pt x="178" y="162"/>
                </a:lnTo>
                <a:cubicBezTo>
                  <a:pt x="163" y="155"/>
                  <a:pt x="184" y="159"/>
                  <a:pt x="169" y="151"/>
                </a:cubicBezTo>
                <a:cubicBezTo>
                  <a:pt x="155" y="157"/>
                  <a:pt x="158" y="164"/>
                  <a:pt x="144" y="171"/>
                </a:cubicBezTo>
                <a:cubicBezTo>
                  <a:pt x="145" y="177"/>
                  <a:pt x="150" y="176"/>
                  <a:pt x="150" y="182"/>
                </a:cubicBezTo>
                <a:cubicBezTo>
                  <a:pt x="139" y="202"/>
                  <a:pt x="123" y="175"/>
                  <a:pt x="118" y="194"/>
                </a:cubicBezTo>
                <a:cubicBezTo>
                  <a:pt x="118" y="201"/>
                  <a:pt x="124" y="211"/>
                  <a:pt x="112" y="213"/>
                </a:cubicBezTo>
                <a:lnTo>
                  <a:pt x="108" y="203"/>
                </a:lnTo>
                <a:cubicBezTo>
                  <a:pt x="97" y="212"/>
                  <a:pt x="111" y="220"/>
                  <a:pt x="95" y="225"/>
                </a:cubicBezTo>
                <a:cubicBezTo>
                  <a:pt x="95" y="220"/>
                  <a:pt x="102" y="214"/>
                  <a:pt x="99" y="215"/>
                </a:cubicBezTo>
                <a:cubicBezTo>
                  <a:pt x="87" y="215"/>
                  <a:pt x="98" y="224"/>
                  <a:pt x="92" y="229"/>
                </a:cubicBezTo>
                <a:lnTo>
                  <a:pt x="85" y="223"/>
                </a:lnTo>
                <a:cubicBezTo>
                  <a:pt x="74" y="235"/>
                  <a:pt x="66" y="252"/>
                  <a:pt x="56" y="267"/>
                </a:cubicBezTo>
                <a:cubicBezTo>
                  <a:pt x="54" y="264"/>
                  <a:pt x="54" y="260"/>
                  <a:pt x="49" y="262"/>
                </a:cubicBezTo>
                <a:cubicBezTo>
                  <a:pt x="38" y="282"/>
                  <a:pt x="17" y="300"/>
                  <a:pt x="4" y="328"/>
                </a:cubicBezTo>
                <a:cubicBezTo>
                  <a:pt x="5" y="332"/>
                  <a:pt x="7" y="336"/>
                  <a:pt x="9" y="340"/>
                </a:cubicBezTo>
                <a:cubicBezTo>
                  <a:pt x="9" y="343"/>
                  <a:pt x="5" y="345"/>
                  <a:pt x="4" y="342"/>
                </a:cubicBezTo>
                <a:cubicBezTo>
                  <a:pt x="0" y="354"/>
                  <a:pt x="9" y="343"/>
                  <a:pt x="11" y="349"/>
                </a:cubicBezTo>
                <a:cubicBezTo>
                  <a:pt x="12" y="355"/>
                  <a:pt x="7" y="358"/>
                  <a:pt x="4" y="353"/>
                </a:cubicBezTo>
                <a:cubicBezTo>
                  <a:pt x="8" y="366"/>
                  <a:pt x="16" y="383"/>
                  <a:pt x="27" y="395"/>
                </a:cubicBezTo>
                <a:lnTo>
                  <a:pt x="25" y="393"/>
                </a:lnTo>
                <a:cubicBezTo>
                  <a:pt x="32" y="405"/>
                  <a:pt x="42" y="414"/>
                  <a:pt x="49" y="422"/>
                </a:cubicBezTo>
                <a:lnTo>
                  <a:pt x="44" y="422"/>
                </a:lnTo>
                <a:cubicBezTo>
                  <a:pt x="51" y="428"/>
                  <a:pt x="58" y="426"/>
                  <a:pt x="63" y="425"/>
                </a:cubicBezTo>
                <a:cubicBezTo>
                  <a:pt x="68" y="423"/>
                  <a:pt x="72" y="421"/>
                  <a:pt x="78" y="426"/>
                </a:cubicBezTo>
                <a:lnTo>
                  <a:pt x="75" y="427"/>
                </a:lnTo>
                <a:cubicBezTo>
                  <a:pt x="106" y="437"/>
                  <a:pt x="135" y="425"/>
                  <a:pt x="156" y="433"/>
                </a:cubicBezTo>
                <a:cubicBezTo>
                  <a:pt x="158" y="421"/>
                  <a:pt x="183" y="432"/>
                  <a:pt x="181" y="417"/>
                </a:cubicBezTo>
                <a:cubicBezTo>
                  <a:pt x="197" y="420"/>
                  <a:pt x="194" y="424"/>
                  <a:pt x="216" y="424"/>
                </a:cubicBezTo>
                <a:cubicBezTo>
                  <a:pt x="221" y="423"/>
                  <a:pt x="221" y="412"/>
                  <a:pt x="227" y="408"/>
                </a:cubicBezTo>
                <a:lnTo>
                  <a:pt x="229" y="416"/>
                </a:lnTo>
                <a:lnTo>
                  <a:pt x="235" y="405"/>
                </a:lnTo>
                <a:lnTo>
                  <a:pt x="243" y="413"/>
                </a:lnTo>
                <a:lnTo>
                  <a:pt x="248" y="409"/>
                </a:lnTo>
                <a:cubicBezTo>
                  <a:pt x="246" y="409"/>
                  <a:pt x="242" y="407"/>
                  <a:pt x="242" y="405"/>
                </a:cubicBezTo>
                <a:cubicBezTo>
                  <a:pt x="250" y="398"/>
                  <a:pt x="266" y="402"/>
                  <a:pt x="268" y="406"/>
                </a:cubicBezTo>
                <a:lnTo>
                  <a:pt x="288" y="392"/>
                </a:lnTo>
                <a:cubicBezTo>
                  <a:pt x="288" y="395"/>
                  <a:pt x="285" y="397"/>
                  <a:pt x="283" y="400"/>
                </a:cubicBezTo>
                <a:cubicBezTo>
                  <a:pt x="292" y="388"/>
                  <a:pt x="288" y="408"/>
                  <a:pt x="296" y="397"/>
                </a:cubicBezTo>
                <a:cubicBezTo>
                  <a:pt x="294" y="395"/>
                  <a:pt x="295" y="392"/>
                  <a:pt x="295" y="390"/>
                </a:cubicBezTo>
                <a:cubicBezTo>
                  <a:pt x="302" y="393"/>
                  <a:pt x="314" y="388"/>
                  <a:pt x="322" y="383"/>
                </a:cubicBezTo>
                <a:lnTo>
                  <a:pt x="322" y="389"/>
                </a:lnTo>
                <a:cubicBezTo>
                  <a:pt x="339" y="383"/>
                  <a:pt x="355" y="372"/>
                  <a:pt x="373" y="365"/>
                </a:cubicBezTo>
                <a:cubicBezTo>
                  <a:pt x="366" y="365"/>
                  <a:pt x="363" y="356"/>
                  <a:pt x="368" y="353"/>
                </a:cubicBezTo>
                <a:lnTo>
                  <a:pt x="374" y="360"/>
                </a:lnTo>
                <a:cubicBezTo>
                  <a:pt x="375" y="353"/>
                  <a:pt x="367" y="359"/>
                  <a:pt x="371" y="350"/>
                </a:cubicBezTo>
                <a:cubicBezTo>
                  <a:pt x="378" y="348"/>
                  <a:pt x="379" y="357"/>
                  <a:pt x="377" y="361"/>
                </a:cubicBezTo>
                <a:lnTo>
                  <a:pt x="384" y="355"/>
                </a:lnTo>
                <a:cubicBezTo>
                  <a:pt x="385" y="357"/>
                  <a:pt x="384" y="359"/>
                  <a:pt x="385" y="363"/>
                </a:cubicBezTo>
                <a:cubicBezTo>
                  <a:pt x="386" y="356"/>
                  <a:pt x="402" y="365"/>
                  <a:pt x="403" y="354"/>
                </a:cubicBezTo>
                <a:lnTo>
                  <a:pt x="404" y="356"/>
                </a:lnTo>
                <a:cubicBezTo>
                  <a:pt x="422" y="349"/>
                  <a:pt x="429" y="342"/>
                  <a:pt x="443" y="336"/>
                </a:cubicBezTo>
                <a:cubicBezTo>
                  <a:pt x="440" y="329"/>
                  <a:pt x="446" y="328"/>
                  <a:pt x="448" y="320"/>
                </a:cubicBezTo>
                <a:cubicBezTo>
                  <a:pt x="459" y="318"/>
                  <a:pt x="473" y="318"/>
                  <a:pt x="486" y="312"/>
                </a:cubicBezTo>
                <a:cubicBezTo>
                  <a:pt x="493" y="304"/>
                  <a:pt x="486" y="305"/>
                  <a:pt x="488" y="299"/>
                </a:cubicBezTo>
                <a:cubicBezTo>
                  <a:pt x="491" y="305"/>
                  <a:pt x="503" y="298"/>
                  <a:pt x="499" y="306"/>
                </a:cubicBezTo>
                <a:cubicBezTo>
                  <a:pt x="514" y="298"/>
                  <a:pt x="518" y="296"/>
                  <a:pt x="534" y="282"/>
                </a:cubicBezTo>
                <a:cubicBezTo>
                  <a:pt x="531" y="280"/>
                  <a:pt x="528" y="280"/>
                  <a:pt x="528" y="278"/>
                </a:cubicBezTo>
                <a:cubicBezTo>
                  <a:pt x="531" y="275"/>
                  <a:pt x="537" y="277"/>
                  <a:pt x="538" y="280"/>
                </a:cubicBezTo>
                <a:lnTo>
                  <a:pt x="538" y="281"/>
                </a:lnTo>
                <a:cubicBezTo>
                  <a:pt x="555" y="262"/>
                  <a:pt x="595" y="276"/>
                  <a:pt x="606" y="255"/>
                </a:cubicBezTo>
                <a:lnTo>
                  <a:pt x="605" y="256"/>
                </a:lnTo>
                <a:lnTo>
                  <a:pt x="620" y="242"/>
                </a:lnTo>
                <a:cubicBezTo>
                  <a:pt x="628" y="239"/>
                  <a:pt x="617" y="248"/>
                  <a:pt x="625" y="250"/>
                </a:cubicBezTo>
                <a:cubicBezTo>
                  <a:pt x="639" y="231"/>
                  <a:pt x="655" y="237"/>
                  <a:pt x="667" y="223"/>
                </a:cubicBezTo>
                <a:cubicBezTo>
                  <a:pt x="688" y="236"/>
                  <a:pt x="709" y="203"/>
                  <a:pt x="731" y="208"/>
                </a:cubicBezTo>
                <a:lnTo>
                  <a:pt x="728" y="204"/>
                </a:lnTo>
                <a:cubicBezTo>
                  <a:pt x="730" y="198"/>
                  <a:pt x="734" y="204"/>
                  <a:pt x="737" y="204"/>
                </a:cubicBezTo>
                <a:cubicBezTo>
                  <a:pt x="736" y="201"/>
                  <a:pt x="731" y="202"/>
                  <a:pt x="733" y="199"/>
                </a:cubicBezTo>
                <a:cubicBezTo>
                  <a:pt x="738" y="195"/>
                  <a:pt x="744" y="192"/>
                  <a:pt x="750" y="190"/>
                </a:cubicBezTo>
                <a:cubicBezTo>
                  <a:pt x="752" y="189"/>
                  <a:pt x="755" y="188"/>
                  <a:pt x="757" y="188"/>
                </a:cubicBezTo>
                <a:cubicBezTo>
                  <a:pt x="761" y="188"/>
                  <a:pt x="764" y="189"/>
                  <a:pt x="765" y="191"/>
                </a:cubicBezTo>
                <a:cubicBezTo>
                  <a:pt x="765" y="192"/>
                  <a:pt x="764" y="196"/>
                  <a:pt x="763" y="197"/>
                </a:cubicBezTo>
                <a:cubicBezTo>
                  <a:pt x="762" y="200"/>
                  <a:pt x="761" y="201"/>
                  <a:pt x="760" y="202"/>
                </a:cubicBezTo>
                <a:cubicBezTo>
                  <a:pt x="760" y="203"/>
                  <a:pt x="767" y="200"/>
                  <a:pt x="772" y="199"/>
                </a:cubicBezTo>
                <a:cubicBezTo>
                  <a:pt x="778" y="197"/>
                  <a:pt x="781" y="199"/>
                  <a:pt x="774" y="203"/>
                </a:cubicBezTo>
                <a:cubicBezTo>
                  <a:pt x="771" y="202"/>
                  <a:pt x="768" y="202"/>
                  <a:pt x="765" y="203"/>
                </a:cubicBezTo>
                <a:cubicBezTo>
                  <a:pt x="768" y="203"/>
                  <a:pt x="769" y="205"/>
                  <a:pt x="768" y="207"/>
                </a:cubicBezTo>
                <a:lnTo>
                  <a:pt x="768" y="209"/>
                </a:lnTo>
                <a:lnTo>
                  <a:pt x="766" y="213"/>
                </a:lnTo>
                <a:cubicBezTo>
                  <a:pt x="765" y="216"/>
                  <a:pt x="764" y="219"/>
                  <a:pt x="762" y="222"/>
                </a:cubicBezTo>
                <a:cubicBezTo>
                  <a:pt x="759" y="229"/>
                  <a:pt x="755" y="234"/>
                  <a:pt x="751" y="243"/>
                </a:cubicBezTo>
                <a:cubicBezTo>
                  <a:pt x="746" y="255"/>
                  <a:pt x="742" y="267"/>
                  <a:pt x="742" y="278"/>
                </a:cubicBezTo>
                <a:cubicBezTo>
                  <a:pt x="741" y="275"/>
                  <a:pt x="738" y="275"/>
                  <a:pt x="739" y="271"/>
                </a:cubicBezTo>
                <a:cubicBezTo>
                  <a:pt x="734" y="275"/>
                  <a:pt x="733" y="285"/>
                  <a:pt x="735" y="293"/>
                </a:cubicBezTo>
                <a:cubicBezTo>
                  <a:pt x="736" y="301"/>
                  <a:pt x="741" y="306"/>
                  <a:pt x="744" y="306"/>
                </a:cubicBezTo>
                <a:cubicBezTo>
                  <a:pt x="745" y="312"/>
                  <a:pt x="740" y="309"/>
                  <a:pt x="739" y="314"/>
                </a:cubicBezTo>
                <a:cubicBezTo>
                  <a:pt x="739" y="320"/>
                  <a:pt x="745" y="324"/>
                  <a:pt x="750" y="328"/>
                </a:cubicBezTo>
                <a:cubicBezTo>
                  <a:pt x="755" y="331"/>
                  <a:pt x="760" y="333"/>
                  <a:pt x="760" y="337"/>
                </a:cubicBezTo>
                <a:cubicBezTo>
                  <a:pt x="760" y="338"/>
                  <a:pt x="756" y="336"/>
                  <a:pt x="754" y="335"/>
                </a:cubicBezTo>
                <a:cubicBezTo>
                  <a:pt x="760" y="339"/>
                  <a:pt x="781" y="353"/>
                  <a:pt x="779" y="343"/>
                </a:cubicBezTo>
                <a:cubicBezTo>
                  <a:pt x="786" y="349"/>
                  <a:pt x="796" y="351"/>
                  <a:pt x="803" y="352"/>
                </a:cubicBezTo>
                <a:cubicBezTo>
                  <a:pt x="811" y="353"/>
                  <a:pt x="815" y="353"/>
                  <a:pt x="820" y="356"/>
                </a:cubicBezTo>
                <a:cubicBezTo>
                  <a:pt x="827" y="349"/>
                  <a:pt x="839" y="363"/>
                  <a:pt x="843" y="351"/>
                </a:cubicBezTo>
                <a:cubicBezTo>
                  <a:pt x="840" y="363"/>
                  <a:pt x="862" y="363"/>
                  <a:pt x="869" y="358"/>
                </a:cubicBezTo>
                <a:cubicBezTo>
                  <a:pt x="868" y="360"/>
                  <a:pt x="869" y="361"/>
                  <a:pt x="871" y="362"/>
                </a:cubicBezTo>
                <a:cubicBezTo>
                  <a:pt x="872" y="363"/>
                  <a:pt x="875" y="365"/>
                  <a:pt x="873" y="367"/>
                </a:cubicBezTo>
                <a:cubicBezTo>
                  <a:pt x="876" y="367"/>
                  <a:pt x="880" y="367"/>
                  <a:pt x="883" y="366"/>
                </a:cubicBezTo>
                <a:cubicBezTo>
                  <a:pt x="886" y="366"/>
                  <a:pt x="887" y="365"/>
                  <a:pt x="889" y="364"/>
                </a:cubicBezTo>
                <a:cubicBezTo>
                  <a:pt x="892" y="362"/>
                  <a:pt x="894" y="360"/>
                  <a:pt x="892" y="357"/>
                </a:cubicBezTo>
                <a:cubicBezTo>
                  <a:pt x="912" y="369"/>
                  <a:pt x="922" y="339"/>
                  <a:pt x="934" y="355"/>
                </a:cubicBezTo>
                <a:cubicBezTo>
                  <a:pt x="957" y="342"/>
                  <a:pt x="976" y="330"/>
                  <a:pt x="994" y="321"/>
                </a:cubicBezTo>
                <a:cubicBezTo>
                  <a:pt x="998" y="333"/>
                  <a:pt x="973" y="330"/>
                  <a:pt x="978" y="341"/>
                </a:cubicBezTo>
                <a:cubicBezTo>
                  <a:pt x="995" y="330"/>
                  <a:pt x="1003" y="317"/>
                  <a:pt x="1022" y="314"/>
                </a:cubicBezTo>
                <a:cubicBezTo>
                  <a:pt x="1027" y="314"/>
                  <a:pt x="1021" y="320"/>
                  <a:pt x="1020" y="322"/>
                </a:cubicBezTo>
                <a:cubicBezTo>
                  <a:pt x="1036" y="312"/>
                  <a:pt x="1054" y="313"/>
                  <a:pt x="1067" y="306"/>
                </a:cubicBezTo>
                <a:lnTo>
                  <a:pt x="1064" y="309"/>
                </a:lnTo>
                <a:cubicBezTo>
                  <a:pt x="1067" y="309"/>
                  <a:pt x="1070" y="311"/>
                  <a:pt x="1070" y="305"/>
                </a:cubicBezTo>
                <a:lnTo>
                  <a:pt x="1068" y="307"/>
                </a:lnTo>
                <a:cubicBezTo>
                  <a:pt x="1062" y="299"/>
                  <a:pt x="1078" y="290"/>
                  <a:pt x="1080" y="287"/>
                </a:cubicBezTo>
                <a:cubicBezTo>
                  <a:pt x="1077" y="294"/>
                  <a:pt x="1079" y="295"/>
                  <a:pt x="1082" y="297"/>
                </a:cubicBezTo>
                <a:cubicBezTo>
                  <a:pt x="1085" y="300"/>
                  <a:pt x="1087" y="302"/>
                  <a:pt x="1081" y="311"/>
                </a:cubicBezTo>
                <a:cubicBezTo>
                  <a:pt x="1083" y="310"/>
                  <a:pt x="1086" y="308"/>
                  <a:pt x="1087" y="305"/>
                </a:cubicBezTo>
                <a:cubicBezTo>
                  <a:pt x="1089" y="307"/>
                  <a:pt x="1089" y="309"/>
                  <a:pt x="1085" y="312"/>
                </a:cubicBezTo>
                <a:cubicBezTo>
                  <a:pt x="1093" y="312"/>
                  <a:pt x="1094" y="305"/>
                  <a:pt x="1100" y="309"/>
                </a:cubicBezTo>
                <a:cubicBezTo>
                  <a:pt x="1098" y="311"/>
                  <a:pt x="1097" y="311"/>
                  <a:pt x="1094" y="314"/>
                </a:cubicBezTo>
                <a:cubicBezTo>
                  <a:pt x="1099" y="311"/>
                  <a:pt x="1106" y="309"/>
                  <a:pt x="1108" y="316"/>
                </a:cubicBezTo>
                <a:lnTo>
                  <a:pt x="1104" y="317"/>
                </a:lnTo>
                <a:cubicBezTo>
                  <a:pt x="1107" y="320"/>
                  <a:pt x="1113" y="324"/>
                  <a:pt x="1119" y="329"/>
                </a:cubicBezTo>
                <a:cubicBezTo>
                  <a:pt x="1125" y="335"/>
                  <a:pt x="1131" y="342"/>
                  <a:pt x="1138" y="352"/>
                </a:cubicBezTo>
                <a:cubicBezTo>
                  <a:pt x="1124" y="355"/>
                  <a:pt x="1141" y="360"/>
                  <a:pt x="1138" y="369"/>
                </a:cubicBezTo>
                <a:cubicBezTo>
                  <a:pt x="1142" y="371"/>
                  <a:pt x="1147" y="372"/>
                  <a:pt x="1152" y="373"/>
                </a:cubicBezTo>
                <a:cubicBezTo>
                  <a:pt x="1151" y="371"/>
                  <a:pt x="1150" y="368"/>
                  <a:pt x="1149" y="366"/>
                </a:cubicBezTo>
                <a:cubicBezTo>
                  <a:pt x="1160" y="372"/>
                  <a:pt x="1170" y="366"/>
                  <a:pt x="1177" y="371"/>
                </a:cubicBezTo>
                <a:lnTo>
                  <a:pt x="1169" y="374"/>
                </a:lnTo>
                <a:cubicBezTo>
                  <a:pt x="1175" y="375"/>
                  <a:pt x="1181" y="375"/>
                  <a:pt x="1186" y="376"/>
                </a:cubicBezTo>
                <a:lnTo>
                  <a:pt x="1178" y="370"/>
                </a:lnTo>
                <a:cubicBezTo>
                  <a:pt x="1188" y="367"/>
                  <a:pt x="1179" y="358"/>
                  <a:pt x="1190" y="363"/>
                </a:cubicBezTo>
                <a:cubicBezTo>
                  <a:pt x="1188" y="363"/>
                  <a:pt x="1199" y="364"/>
                  <a:pt x="1202" y="370"/>
                </a:cubicBezTo>
                <a:lnTo>
                  <a:pt x="1202" y="370"/>
                </a:lnTo>
                <a:cubicBezTo>
                  <a:pt x="1207" y="368"/>
                  <a:pt x="1212" y="365"/>
                  <a:pt x="1218" y="368"/>
                </a:cubicBezTo>
                <a:cubicBezTo>
                  <a:pt x="1219" y="371"/>
                  <a:pt x="1216" y="379"/>
                  <a:pt x="1217" y="381"/>
                </a:cubicBezTo>
                <a:cubicBezTo>
                  <a:pt x="1221" y="373"/>
                  <a:pt x="1237" y="380"/>
                  <a:pt x="1243" y="371"/>
                </a:cubicBezTo>
                <a:cubicBezTo>
                  <a:pt x="1241" y="373"/>
                  <a:pt x="1241" y="378"/>
                  <a:pt x="1241" y="380"/>
                </a:cubicBezTo>
                <a:lnTo>
                  <a:pt x="1245" y="373"/>
                </a:lnTo>
                <a:cubicBezTo>
                  <a:pt x="1249" y="375"/>
                  <a:pt x="1250" y="376"/>
                  <a:pt x="1249" y="380"/>
                </a:cubicBezTo>
                <a:cubicBezTo>
                  <a:pt x="1261" y="382"/>
                  <a:pt x="1245" y="368"/>
                  <a:pt x="1260" y="373"/>
                </a:cubicBezTo>
                <a:cubicBezTo>
                  <a:pt x="1258" y="374"/>
                  <a:pt x="1259" y="375"/>
                  <a:pt x="1257" y="376"/>
                </a:cubicBezTo>
                <a:cubicBezTo>
                  <a:pt x="1271" y="379"/>
                  <a:pt x="1284" y="372"/>
                  <a:pt x="1298" y="374"/>
                </a:cubicBezTo>
                <a:cubicBezTo>
                  <a:pt x="1302" y="384"/>
                  <a:pt x="1286" y="377"/>
                  <a:pt x="1291" y="386"/>
                </a:cubicBezTo>
                <a:cubicBezTo>
                  <a:pt x="1310" y="383"/>
                  <a:pt x="1330" y="372"/>
                  <a:pt x="1348" y="373"/>
                </a:cubicBezTo>
                <a:lnTo>
                  <a:pt x="1344" y="372"/>
                </a:lnTo>
                <a:cubicBezTo>
                  <a:pt x="1346" y="358"/>
                  <a:pt x="1359" y="378"/>
                  <a:pt x="1367" y="371"/>
                </a:cubicBezTo>
                <a:cubicBezTo>
                  <a:pt x="1365" y="372"/>
                  <a:pt x="1365" y="379"/>
                  <a:pt x="1365" y="377"/>
                </a:cubicBezTo>
                <a:cubicBezTo>
                  <a:pt x="1378" y="378"/>
                  <a:pt x="1391" y="371"/>
                  <a:pt x="1409" y="365"/>
                </a:cubicBezTo>
                <a:lnTo>
                  <a:pt x="1407" y="369"/>
                </a:lnTo>
                <a:cubicBezTo>
                  <a:pt x="1415" y="371"/>
                  <a:pt x="1426" y="369"/>
                  <a:pt x="1435" y="369"/>
                </a:cubicBezTo>
                <a:cubicBezTo>
                  <a:pt x="1436" y="365"/>
                  <a:pt x="1441" y="366"/>
                  <a:pt x="1438" y="361"/>
                </a:cubicBezTo>
                <a:cubicBezTo>
                  <a:pt x="1465" y="378"/>
                  <a:pt x="1482" y="344"/>
                  <a:pt x="1506" y="358"/>
                </a:cubicBezTo>
                <a:cubicBezTo>
                  <a:pt x="1504" y="358"/>
                  <a:pt x="1501" y="362"/>
                  <a:pt x="1503" y="361"/>
                </a:cubicBezTo>
                <a:lnTo>
                  <a:pt x="1520" y="355"/>
                </a:lnTo>
                <a:cubicBezTo>
                  <a:pt x="1518" y="350"/>
                  <a:pt x="1518" y="352"/>
                  <a:pt x="1513" y="348"/>
                </a:cubicBezTo>
                <a:cubicBezTo>
                  <a:pt x="1515" y="344"/>
                  <a:pt x="1519" y="341"/>
                  <a:pt x="1524" y="340"/>
                </a:cubicBezTo>
                <a:cubicBezTo>
                  <a:pt x="1516" y="345"/>
                  <a:pt x="1526" y="350"/>
                  <a:pt x="1530" y="352"/>
                </a:cubicBezTo>
                <a:cubicBezTo>
                  <a:pt x="1529" y="351"/>
                  <a:pt x="1530" y="348"/>
                  <a:pt x="1529" y="347"/>
                </a:cubicBezTo>
                <a:cubicBezTo>
                  <a:pt x="1540" y="356"/>
                  <a:pt x="1529" y="334"/>
                  <a:pt x="1543" y="339"/>
                </a:cubicBezTo>
                <a:lnTo>
                  <a:pt x="1543" y="343"/>
                </a:lnTo>
                <a:cubicBezTo>
                  <a:pt x="1547" y="340"/>
                  <a:pt x="1551" y="335"/>
                  <a:pt x="1556" y="335"/>
                </a:cubicBezTo>
                <a:cubicBezTo>
                  <a:pt x="1560" y="342"/>
                  <a:pt x="1552" y="339"/>
                  <a:pt x="1552" y="345"/>
                </a:cubicBezTo>
                <a:cubicBezTo>
                  <a:pt x="1560" y="344"/>
                  <a:pt x="1565" y="330"/>
                  <a:pt x="1573" y="336"/>
                </a:cubicBezTo>
                <a:cubicBezTo>
                  <a:pt x="1570" y="338"/>
                  <a:pt x="1565" y="339"/>
                  <a:pt x="1562" y="341"/>
                </a:cubicBezTo>
                <a:cubicBezTo>
                  <a:pt x="1571" y="348"/>
                  <a:pt x="1572" y="346"/>
                  <a:pt x="1577" y="346"/>
                </a:cubicBezTo>
                <a:lnTo>
                  <a:pt x="1577" y="346"/>
                </a:lnTo>
                <a:lnTo>
                  <a:pt x="1590" y="348"/>
                </a:lnTo>
                <a:lnTo>
                  <a:pt x="1586" y="346"/>
                </a:lnTo>
                <a:cubicBezTo>
                  <a:pt x="1592" y="327"/>
                  <a:pt x="1604" y="340"/>
                  <a:pt x="1615" y="326"/>
                </a:cubicBezTo>
                <a:cubicBezTo>
                  <a:pt x="1605" y="339"/>
                  <a:pt x="1614" y="332"/>
                  <a:pt x="1614" y="340"/>
                </a:cubicBezTo>
                <a:cubicBezTo>
                  <a:pt x="1618" y="342"/>
                  <a:pt x="1623" y="344"/>
                  <a:pt x="1622" y="346"/>
                </a:cubicBezTo>
                <a:cubicBezTo>
                  <a:pt x="1627" y="339"/>
                  <a:pt x="1633" y="349"/>
                  <a:pt x="1639" y="339"/>
                </a:cubicBezTo>
                <a:cubicBezTo>
                  <a:pt x="1640" y="341"/>
                  <a:pt x="1646" y="338"/>
                  <a:pt x="1646" y="344"/>
                </a:cubicBezTo>
                <a:cubicBezTo>
                  <a:pt x="1653" y="341"/>
                  <a:pt x="1643" y="340"/>
                  <a:pt x="1643" y="337"/>
                </a:cubicBezTo>
                <a:cubicBezTo>
                  <a:pt x="1653" y="326"/>
                  <a:pt x="1673" y="342"/>
                  <a:pt x="1687" y="327"/>
                </a:cubicBezTo>
                <a:cubicBezTo>
                  <a:pt x="1701" y="319"/>
                  <a:pt x="1702" y="310"/>
                  <a:pt x="1714" y="303"/>
                </a:cubicBezTo>
                <a:cubicBezTo>
                  <a:pt x="1719" y="306"/>
                  <a:pt x="1712" y="313"/>
                  <a:pt x="1712" y="313"/>
                </a:cubicBezTo>
                <a:cubicBezTo>
                  <a:pt x="1720" y="315"/>
                  <a:pt x="1726" y="313"/>
                  <a:pt x="1732" y="309"/>
                </a:cubicBezTo>
                <a:cubicBezTo>
                  <a:pt x="1731" y="312"/>
                  <a:pt x="1733" y="313"/>
                  <a:pt x="1736" y="315"/>
                </a:cubicBezTo>
                <a:cubicBezTo>
                  <a:pt x="1741" y="314"/>
                  <a:pt x="1737" y="305"/>
                  <a:pt x="1745" y="308"/>
                </a:cubicBezTo>
                <a:cubicBezTo>
                  <a:pt x="1745" y="311"/>
                  <a:pt x="1744" y="315"/>
                  <a:pt x="1742" y="319"/>
                </a:cubicBezTo>
                <a:cubicBezTo>
                  <a:pt x="1748" y="315"/>
                  <a:pt x="1754" y="309"/>
                  <a:pt x="1760" y="305"/>
                </a:cubicBezTo>
                <a:cubicBezTo>
                  <a:pt x="1763" y="309"/>
                  <a:pt x="1757" y="313"/>
                  <a:pt x="1755" y="316"/>
                </a:cubicBezTo>
                <a:cubicBezTo>
                  <a:pt x="1763" y="313"/>
                  <a:pt x="1774" y="308"/>
                  <a:pt x="1775" y="300"/>
                </a:cubicBezTo>
                <a:lnTo>
                  <a:pt x="1769" y="299"/>
                </a:lnTo>
                <a:cubicBezTo>
                  <a:pt x="1772" y="298"/>
                  <a:pt x="1772" y="305"/>
                  <a:pt x="1771" y="306"/>
                </a:cubicBezTo>
                <a:cubicBezTo>
                  <a:pt x="1765" y="313"/>
                  <a:pt x="1761" y="306"/>
                  <a:pt x="1760" y="304"/>
                </a:cubicBezTo>
                <a:lnTo>
                  <a:pt x="1764" y="301"/>
                </a:lnTo>
                <a:cubicBezTo>
                  <a:pt x="1756" y="287"/>
                  <a:pt x="1745" y="308"/>
                  <a:pt x="1736" y="309"/>
                </a:cubicBezTo>
                <a:lnTo>
                  <a:pt x="1737" y="297"/>
                </a:lnTo>
                <a:lnTo>
                  <a:pt x="1729" y="308"/>
                </a:lnTo>
                <a:cubicBezTo>
                  <a:pt x="1727" y="306"/>
                  <a:pt x="1724" y="300"/>
                  <a:pt x="1728" y="298"/>
                </a:cubicBezTo>
                <a:cubicBezTo>
                  <a:pt x="1720" y="294"/>
                  <a:pt x="1723" y="303"/>
                  <a:pt x="1716" y="298"/>
                </a:cubicBezTo>
                <a:lnTo>
                  <a:pt x="1716" y="296"/>
                </a:lnTo>
                <a:lnTo>
                  <a:pt x="1710" y="301"/>
                </a:lnTo>
                <a:cubicBezTo>
                  <a:pt x="1710" y="298"/>
                  <a:pt x="1707" y="293"/>
                  <a:pt x="1711" y="294"/>
                </a:cubicBezTo>
                <a:cubicBezTo>
                  <a:pt x="1698" y="290"/>
                  <a:pt x="1694" y="306"/>
                  <a:pt x="1687" y="299"/>
                </a:cubicBezTo>
                <a:lnTo>
                  <a:pt x="1688" y="298"/>
                </a:lnTo>
                <a:cubicBezTo>
                  <a:pt x="1672" y="305"/>
                  <a:pt x="1688" y="306"/>
                  <a:pt x="1677" y="318"/>
                </a:cubicBezTo>
                <a:lnTo>
                  <a:pt x="1665" y="300"/>
                </a:lnTo>
                <a:lnTo>
                  <a:pt x="1665" y="308"/>
                </a:lnTo>
                <a:cubicBezTo>
                  <a:pt x="1663" y="309"/>
                  <a:pt x="1660" y="309"/>
                  <a:pt x="1660" y="305"/>
                </a:cubicBezTo>
                <a:cubicBezTo>
                  <a:pt x="1654" y="312"/>
                  <a:pt x="1661" y="309"/>
                  <a:pt x="1659" y="314"/>
                </a:cubicBezTo>
                <a:cubicBezTo>
                  <a:pt x="1649" y="309"/>
                  <a:pt x="1636" y="322"/>
                  <a:pt x="1632" y="310"/>
                </a:cubicBezTo>
                <a:cubicBezTo>
                  <a:pt x="1630" y="316"/>
                  <a:pt x="1641" y="313"/>
                  <a:pt x="1633" y="319"/>
                </a:cubicBezTo>
                <a:cubicBezTo>
                  <a:pt x="1628" y="306"/>
                  <a:pt x="1623" y="323"/>
                  <a:pt x="1614" y="318"/>
                </a:cubicBezTo>
                <a:cubicBezTo>
                  <a:pt x="1615" y="311"/>
                  <a:pt x="1623" y="313"/>
                  <a:pt x="1614" y="308"/>
                </a:cubicBezTo>
                <a:cubicBezTo>
                  <a:pt x="1612" y="321"/>
                  <a:pt x="1599" y="308"/>
                  <a:pt x="1593" y="312"/>
                </a:cubicBezTo>
                <a:cubicBezTo>
                  <a:pt x="1594" y="321"/>
                  <a:pt x="1579" y="318"/>
                  <a:pt x="1569" y="323"/>
                </a:cubicBezTo>
                <a:cubicBezTo>
                  <a:pt x="1569" y="320"/>
                  <a:pt x="1548" y="321"/>
                  <a:pt x="1537" y="319"/>
                </a:cubicBezTo>
                <a:lnTo>
                  <a:pt x="1537" y="318"/>
                </a:lnTo>
                <a:cubicBezTo>
                  <a:pt x="1537" y="328"/>
                  <a:pt x="1526" y="327"/>
                  <a:pt x="1519" y="331"/>
                </a:cubicBezTo>
                <a:cubicBezTo>
                  <a:pt x="1518" y="325"/>
                  <a:pt x="1519" y="322"/>
                  <a:pt x="1523" y="319"/>
                </a:cubicBezTo>
                <a:lnTo>
                  <a:pt x="1516" y="320"/>
                </a:lnTo>
                <a:cubicBezTo>
                  <a:pt x="1515" y="324"/>
                  <a:pt x="1513" y="326"/>
                  <a:pt x="1508" y="327"/>
                </a:cubicBezTo>
                <a:lnTo>
                  <a:pt x="1509" y="320"/>
                </a:lnTo>
                <a:cubicBezTo>
                  <a:pt x="1500" y="322"/>
                  <a:pt x="1491" y="331"/>
                  <a:pt x="1478" y="328"/>
                </a:cubicBezTo>
                <a:cubicBezTo>
                  <a:pt x="1478" y="335"/>
                  <a:pt x="1491" y="345"/>
                  <a:pt x="1478" y="352"/>
                </a:cubicBezTo>
                <a:cubicBezTo>
                  <a:pt x="1477" y="348"/>
                  <a:pt x="1476" y="342"/>
                  <a:pt x="1479" y="340"/>
                </a:cubicBezTo>
                <a:cubicBezTo>
                  <a:pt x="1478" y="341"/>
                  <a:pt x="1475" y="343"/>
                  <a:pt x="1473" y="342"/>
                </a:cubicBezTo>
                <a:lnTo>
                  <a:pt x="1477" y="335"/>
                </a:lnTo>
                <a:cubicBezTo>
                  <a:pt x="1471" y="334"/>
                  <a:pt x="1475" y="341"/>
                  <a:pt x="1471" y="341"/>
                </a:cubicBezTo>
                <a:cubicBezTo>
                  <a:pt x="1470" y="336"/>
                  <a:pt x="1467" y="338"/>
                  <a:pt x="1467" y="334"/>
                </a:cubicBezTo>
                <a:cubicBezTo>
                  <a:pt x="1468" y="333"/>
                  <a:pt x="1471" y="335"/>
                  <a:pt x="1472" y="333"/>
                </a:cubicBezTo>
                <a:cubicBezTo>
                  <a:pt x="1467" y="333"/>
                  <a:pt x="1461" y="330"/>
                  <a:pt x="1458" y="327"/>
                </a:cubicBezTo>
                <a:cubicBezTo>
                  <a:pt x="1459" y="330"/>
                  <a:pt x="1459" y="334"/>
                  <a:pt x="1456" y="335"/>
                </a:cubicBezTo>
                <a:cubicBezTo>
                  <a:pt x="1446" y="336"/>
                  <a:pt x="1452" y="329"/>
                  <a:pt x="1446" y="327"/>
                </a:cubicBezTo>
                <a:cubicBezTo>
                  <a:pt x="1444" y="331"/>
                  <a:pt x="1437" y="328"/>
                  <a:pt x="1438" y="336"/>
                </a:cubicBezTo>
                <a:cubicBezTo>
                  <a:pt x="1435" y="336"/>
                  <a:pt x="1434" y="332"/>
                  <a:pt x="1433" y="330"/>
                </a:cubicBezTo>
                <a:cubicBezTo>
                  <a:pt x="1429" y="335"/>
                  <a:pt x="1410" y="334"/>
                  <a:pt x="1417" y="342"/>
                </a:cubicBezTo>
                <a:lnTo>
                  <a:pt x="1418" y="342"/>
                </a:lnTo>
                <a:lnTo>
                  <a:pt x="1417" y="343"/>
                </a:lnTo>
                <a:lnTo>
                  <a:pt x="1417" y="343"/>
                </a:lnTo>
                <a:lnTo>
                  <a:pt x="1417" y="343"/>
                </a:lnTo>
                <a:cubicBezTo>
                  <a:pt x="1402" y="352"/>
                  <a:pt x="1383" y="342"/>
                  <a:pt x="1368" y="346"/>
                </a:cubicBezTo>
                <a:lnTo>
                  <a:pt x="1367" y="344"/>
                </a:lnTo>
                <a:cubicBezTo>
                  <a:pt x="1358" y="348"/>
                  <a:pt x="1346" y="347"/>
                  <a:pt x="1340" y="353"/>
                </a:cubicBezTo>
                <a:cubicBezTo>
                  <a:pt x="1337" y="354"/>
                  <a:pt x="1333" y="349"/>
                  <a:pt x="1334" y="346"/>
                </a:cubicBezTo>
                <a:cubicBezTo>
                  <a:pt x="1327" y="348"/>
                  <a:pt x="1326" y="351"/>
                  <a:pt x="1315" y="348"/>
                </a:cubicBezTo>
                <a:cubicBezTo>
                  <a:pt x="1322" y="343"/>
                  <a:pt x="1312" y="344"/>
                  <a:pt x="1322" y="344"/>
                </a:cubicBezTo>
                <a:cubicBezTo>
                  <a:pt x="1313" y="342"/>
                  <a:pt x="1310" y="338"/>
                  <a:pt x="1301" y="346"/>
                </a:cubicBezTo>
                <a:cubicBezTo>
                  <a:pt x="1304" y="339"/>
                  <a:pt x="1293" y="337"/>
                  <a:pt x="1289" y="339"/>
                </a:cubicBezTo>
                <a:lnTo>
                  <a:pt x="1296" y="344"/>
                </a:lnTo>
                <a:cubicBezTo>
                  <a:pt x="1291" y="345"/>
                  <a:pt x="1286" y="345"/>
                  <a:pt x="1282" y="344"/>
                </a:cubicBezTo>
                <a:lnTo>
                  <a:pt x="1284" y="335"/>
                </a:lnTo>
                <a:cubicBezTo>
                  <a:pt x="1265" y="325"/>
                  <a:pt x="1249" y="354"/>
                  <a:pt x="1235" y="335"/>
                </a:cubicBezTo>
                <a:cubicBezTo>
                  <a:pt x="1230" y="341"/>
                  <a:pt x="1245" y="340"/>
                  <a:pt x="1241" y="347"/>
                </a:cubicBezTo>
                <a:cubicBezTo>
                  <a:pt x="1232" y="345"/>
                  <a:pt x="1224" y="332"/>
                  <a:pt x="1221" y="332"/>
                </a:cubicBezTo>
                <a:cubicBezTo>
                  <a:pt x="1210" y="326"/>
                  <a:pt x="1209" y="344"/>
                  <a:pt x="1197" y="339"/>
                </a:cubicBezTo>
                <a:cubicBezTo>
                  <a:pt x="1198" y="342"/>
                  <a:pt x="1199" y="351"/>
                  <a:pt x="1189" y="352"/>
                </a:cubicBezTo>
                <a:cubicBezTo>
                  <a:pt x="1180" y="349"/>
                  <a:pt x="1181" y="337"/>
                  <a:pt x="1187" y="336"/>
                </a:cubicBezTo>
                <a:cubicBezTo>
                  <a:pt x="1189" y="336"/>
                  <a:pt x="1190" y="337"/>
                  <a:pt x="1189" y="338"/>
                </a:cubicBezTo>
                <a:cubicBezTo>
                  <a:pt x="1192" y="337"/>
                  <a:pt x="1196" y="337"/>
                  <a:pt x="1193" y="333"/>
                </a:cubicBezTo>
                <a:lnTo>
                  <a:pt x="1192" y="336"/>
                </a:lnTo>
                <a:cubicBezTo>
                  <a:pt x="1188" y="332"/>
                  <a:pt x="1178" y="329"/>
                  <a:pt x="1181" y="325"/>
                </a:cubicBezTo>
                <a:cubicBezTo>
                  <a:pt x="1175" y="326"/>
                  <a:pt x="1177" y="329"/>
                  <a:pt x="1181" y="332"/>
                </a:cubicBezTo>
                <a:cubicBezTo>
                  <a:pt x="1177" y="329"/>
                  <a:pt x="1174" y="328"/>
                  <a:pt x="1171" y="327"/>
                </a:cubicBezTo>
                <a:cubicBezTo>
                  <a:pt x="1169" y="326"/>
                  <a:pt x="1166" y="325"/>
                  <a:pt x="1165" y="322"/>
                </a:cubicBezTo>
                <a:cubicBezTo>
                  <a:pt x="1165" y="324"/>
                  <a:pt x="1164" y="328"/>
                  <a:pt x="1163" y="327"/>
                </a:cubicBezTo>
                <a:cubicBezTo>
                  <a:pt x="1159" y="318"/>
                  <a:pt x="1155" y="328"/>
                  <a:pt x="1149" y="322"/>
                </a:cubicBezTo>
                <a:cubicBezTo>
                  <a:pt x="1150" y="314"/>
                  <a:pt x="1160" y="318"/>
                  <a:pt x="1151" y="311"/>
                </a:cubicBezTo>
                <a:cubicBezTo>
                  <a:pt x="1151" y="303"/>
                  <a:pt x="1158" y="306"/>
                  <a:pt x="1162" y="307"/>
                </a:cubicBezTo>
                <a:cubicBezTo>
                  <a:pt x="1152" y="301"/>
                  <a:pt x="1154" y="283"/>
                  <a:pt x="1146" y="274"/>
                </a:cubicBezTo>
                <a:cubicBezTo>
                  <a:pt x="1149" y="276"/>
                  <a:pt x="1152" y="278"/>
                  <a:pt x="1154" y="280"/>
                </a:cubicBezTo>
                <a:cubicBezTo>
                  <a:pt x="1150" y="276"/>
                  <a:pt x="1146" y="272"/>
                  <a:pt x="1143" y="269"/>
                </a:cubicBezTo>
                <a:cubicBezTo>
                  <a:pt x="1143" y="272"/>
                  <a:pt x="1143" y="275"/>
                  <a:pt x="1142" y="277"/>
                </a:cubicBezTo>
                <a:cubicBezTo>
                  <a:pt x="1139" y="272"/>
                  <a:pt x="1136" y="269"/>
                  <a:pt x="1137" y="267"/>
                </a:cubicBezTo>
                <a:cubicBezTo>
                  <a:pt x="1130" y="267"/>
                  <a:pt x="1134" y="278"/>
                  <a:pt x="1122" y="276"/>
                </a:cubicBezTo>
                <a:cubicBezTo>
                  <a:pt x="1119" y="270"/>
                  <a:pt x="1105" y="271"/>
                  <a:pt x="1106" y="263"/>
                </a:cubicBezTo>
                <a:cubicBezTo>
                  <a:pt x="1114" y="267"/>
                  <a:pt x="1115" y="266"/>
                  <a:pt x="1115" y="263"/>
                </a:cubicBezTo>
                <a:cubicBezTo>
                  <a:pt x="1115" y="260"/>
                  <a:pt x="1115" y="256"/>
                  <a:pt x="1124" y="260"/>
                </a:cubicBezTo>
                <a:cubicBezTo>
                  <a:pt x="1120" y="259"/>
                  <a:pt x="1116" y="257"/>
                  <a:pt x="1112" y="254"/>
                </a:cubicBezTo>
                <a:lnTo>
                  <a:pt x="1115" y="253"/>
                </a:lnTo>
                <a:cubicBezTo>
                  <a:pt x="1098" y="239"/>
                  <a:pt x="1104" y="259"/>
                  <a:pt x="1085" y="254"/>
                </a:cubicBezTo>
                <a:cubicBezTo>
                  <a:pt x="1089" y="250"/>
                  <a:pt x="1081" y="245"/>
                  <a:pt x="1078" y="246"/>
                </a:cubicBezTo>
                <a:cubicBezTo>
                  <a:pt x="1086" y="246"/>
                  <a:pt x="1080" y="253"/>
                  <a:pt x="1074" y="257"/>
                </a:cubicBezTo>
                <a:cubicBezTo>
                  <a:pt x="1062" y="253"/>
                  <a:pt x="1062" y="260"/>
                  <a:pt x="1057" y="260"/>
                </a:cubicBezTo>
                <a:lnTo>
                  <a:pt x="1063" y="261"/>
                </a:lnTo>
                <a:cubicBezTo>
                  <a:pt x="1061" y="266"/>
                  <a:pt x="1056" y="266"/>
                  <a:pt x="1050" y="269"/>
                </a:cubicBezTo>
                <a:cubicBezTo>
                  <a:pt x="1048" y="265"/>
                  <a:pt x="1055" y="265"/>
                  <a:pt x="1053" y="264"/>
                </a:cubicBezTo>
                <a:cubicBezTo>
                  <a:pt x="1047" y="273"/>
                  <a:pt x="1034" y="259"/>
                  <a:pt x="1025" y="267"/>
                </a:cubicBezTo>
                <a:cubicBezTo>
                  <a:pt x="1020" y="265"/>
                  <a:pt x="1022" y="258"/>
                  <a:pt x="1018" y="257"/>
                </a:cubicBezTo>
                <a:cubicBezTo>
                  <a:pt x="1008" y="266"/>
                  <a:pt x="1004" y="255"/>
                  <a:pt x="994" y="263"/>
                </a:cubicBezTo>
                <a:cubicBezTo>
                  <a:pt x="999" y="268"/>
                  <a:pt x="999" y="266"/>
                  <a:pt x="993" y="275"/>
                </a:cubicBezTo>
                <a:lnTo>
                  <a:pt x="1010" y="265"/>
                </a:lnTo>
                <a:lnTo>
                  <a:pt x="1001" y="277"/>
                </a:lnTo>
                <a:cubicBezTo>
                  <a:pt x="1007" y="275"/>
                  <a:pt x="1012" y="270"/>
                  <a:pt x="1015" y="270"/>
                </a:cubicBezTo>
                <a:cubicBezTo>
                  <a:pt x="1011" y="276"/>
                  <a:pt x="1011" y="275"/>
                  <a:pt x="1015" y="279"/>
                </a:cubicBezTo>
                <a:cubicBezTo>
                  <a:pt x="1005" y="272"/>
                  <a:pt x="1002" y="289"/>
                  <a:pt x="992" y="285"/>
                </a:cubicBezTo>
                <a:lnTo>
                  <a:pt x="987" y="270"/>
                </a:lnTo>
                <a:cubicBezTo>
                  <a:pt x="972" y="268"/>
                  <a:pt x="966" y="286"/>
                  <a:pt x="949" y="288"/>
                </a:cubicBezTo>
                <a:lnTo>
                  <a:pt x="955" y="288"/>
                </a:lnTo>
                <a:cubicBezTo>
                  <a:pt x="955" y="295"/>
                  <a:pt x="945" y="293"/>
                  <a:pt x="941" y="297"/>
                </a:cubicBezTo>
                <a:cubicBezTo>
                  <a:pt x="940" y="292"/>
                  <a:pt x="936" y="291"/>
                  <a:pt x="932" y="289"/>
                </a:cubicBezTo>
                <a:cubicBezTo>
                  <a:pt x="934" y="292"/>
                  <a:pt x="921" y="292"/>
                  <a:pt x="922" y="302"/>
                </a:cubicBezTo>
                <a:lnTo>
                  <a:pt x="913" y="298"/>
                </a:lnTo>
                <a:cubicBezTo>
                  <a:pt x="900" y="298"/>
                  <a:pt x="902" y="316"/>
                  <a:pt x="889" y="316"/>
                </a:cubicBezTo>
                <a:cubicBezTo>
                  <a:pt x="892" y="310"/>
                  <a:pt x="886" y="307"/>
                  <a:pt x="893" y="302"/>
                </a:cubicBezTo>
                <a:cubicBezTo>
                  <a:pt x="889" y="303"/>
                  <a:pt x="885" y="302"/>
                  <a:pt x="886" y="306"/>
                </a:cubicBezTo>
                <a:cubicBezTo>
                  <a:pt x="884" y="304"/>
                  <a:pt x="882" y="307"/>
                  <a:pt x="879" y="308"/>
                </a:cubicBezTo>
                <a:cubicBezTo>
                  <a:pt x="878" y="310"/>
                  <a:pt x="876" y="311"/>
                  <a:pt x="874" y="309"/>
                </a:cubicBezTo>
                <a:cubicBezTo>
                  <a:pt x="872" y="311"/>
                  <a:pt x="871" y="316"/>
                  <a:pt x="866" y="315"/>
                </a:cubicBezTo>
                <a:lnTo>
                  <a:pt x="866" y="313"/>
                </a:lnTo>
                <a:cubicBezTo>
                  <a:pt x="866" y="315"/>
                  <a:pt x="858" y="316"/>
                  <a:pt x="862" y="322"/>
                </a:cubicBezTo>
                <a:cubicBezTo>
                  <a:pt x="856" y="313"/>
                  <a:pt x="846" y="312"/>
                  <a:pt x="837" y="312"/>
                </a:cubicBezTo>
                <a:cubicBezTo>
                  <a:pt x="828" y="311"/>
                  <a:pt x="818" y="310"/>
                  <a:pt x="816" y="302"/>
                </a:cubicBezTo>
                <a:cubicBezTo>
                  <a:pt x="810" y="303"/>
                  <a:pt x="802" y="302"/>
                  <a:pt x="796" y="299"/>
                </a:cubicBezTo>
                <a:cubicBezTo>
                  <a:pt x="798" y="298"/>
                  <a:pt x="799" y="297"/>
                  <a:pt x="799" y="298"/>
                </a:cubicBezTo>
                <a:cubicBezTo>
                  <a:pt x="798" y="294"/>
                  <a:pt x="794" y="296"/>
                  <a:pt x="789" y="297"/>
                </a:cubicBezTo>
                <a:cubicBezTo>
                  <a:pt x="785" y="298"/>
                  <a:pt x="779" y="298"/>
                  <a:pt x="781" y="291"/>
                </a:cubicBezTo>
                <a:cubicBezTo>
                  <a:pt x="789" y="283"/>
                  <a:pt x="787" y="294"/>
                  <a:pt x="790" y="290"/>
                </a:cubicBezTo>
                <a:cubicBezTo>
                  <a:pt x="799" y="286"/>
                  <a:pt x="798" y="284"/>
                  <a:pt x="797" y="282"/>
                </a:cubicBezTo>
                <a:cubicBezTo>
                  <a:pt x="795" y="280"/>
                  <a:pt x="794" y="276"/>
                  <a:pt x="800" y="274"/>
                </a:cubicBezTo>
                <a:lnTo>
                  <a:pt x="801" y="275"/>
                </a:lnTo>
                <a:cubicBezTo>
                  <a:pt x="804" y="274"/>
                  <a:pt x="803" y="273"/>
                  <a:pt x="802" y="270"/>
                </a:cubicBezTo>
                <a:cubicBezTo>
                  <a:pt x="801" y="268"/>
                  <a:pt x="801" y="260"/>
                  <a:pt x="805" y="256"/>
                </a:cubicBezTo>
                <a:lnTo>
                  <a:pt x="807" y="257"/>
                </a:lnTo>
                <a:cubicBezTo>
                  <a:pt x="803" y="245"/>
                  <a:pt x="807" y="231"/>
                  <a:pt x="810" y="217"/>
                </a:cubicBezTo>
                <a:cubicBezTo>
                  <a:pt x="815" y="223"/>
                  <a:pt x="811" y="224"/>
                  <a:pt x="818" y="223"/>
                </a:cubicBezTo>
                <a:cubicBezTo>
                  <a:pt x="820" y="217"/>
                  <a:pt x="807" y="222"/>
                  <a:pt x="809" y="210"/>
                </a:cubicBezTo>
                <a:cubicBezTo>
                  <a:pt x="814" y="207"/>
                  <a:pt x="820" y="199"/>
                  <a:pt x="827" y="196"/>
                </a:cubicBezTo>
                <a:cubicBezTo>
                  <a:pt x="827" y="201"/>
                  <a:pt x="826" y="205"/>
                  <a:pt x="825" y="209"/>
                </a:cubicBezTo>
                <a:cubicBezTo>
                  <a:pt x="836" y="203"/>
                  <a:pt x="828" y="192"/>
                  <a:pt x="830" y="185"/>
                </a:cubicBezTo>
                <a:lnTo>
                  <a:pt x="835" y="185"/>
                </a:lnTo>
                <a:cubicBezTo>
                  <a:pt x="834" y="174"/>
                  <a:pt x="831" y="170"/>
                  <a:pt x="828" y="167"/>
                </a:cubicBezTo>
                <a:cubicBezTo>
                  <a:pt x="825" y="163"/>
                  <a:pt x="822" y="160"/>
                  <a:pt x="820" y="150"/>
                </a:cubicBezTo>
                <a:lnTo>
                  <a:pt x="818" y="154"/>
                </a:lnTo>
                <a:cubicBezTo>
                  <a:pt x="808" y="153"/>
                  <a:pt x="821" y="142"/>
                  <a:pt x="811" y="138"/>
                </a:cubicBezTo>
                <a:cubicBezTo>
                  <a:pt x="814" y="134"/>
                  <a:pt x="816" y="130"/>
                  <a:pt x="818" y="126"/>
                </a:cubicBezTo>
                <a:cubicBezTo>
                  <a:pt x="817" y="125"/>
                  <a:pt x="815" y="123"/>
                  <a:pt x="813" y="123"/>
                </a:cubicBezTo>
                <a:cubicBezTo>
                  <a:pt x="811" y="123"/>
                  <a:pt x="808" y="123"/>
                  <a:pt x="805" y="124"/>
                </a:cubicBezTo>
                <a:cubicBezTo>
                  <a:pt x="796" y="130"/>
                  <a:pt x="787" y="135"/>
                  <a:pt x="781" y="138"/>
                </a:cubicBezTo>
                <a:cubicBezTo>
                  <a:pt x="788" y="130"/>
                  <a:pt x="799" y="123"/>
                  <a:pt x="810" y="117"/>
                </a:cubicBezTo>
                <a:cubicBezTo>
                  <a:pt x="813" y="116"/>
                  <a:pt x="816" y="116"/>
                  <a:pt x="818" y="116"/>
                </a:cubicBezTo>
                <a:cubicBezTo>
                  <a:pt x="817" y="115"/>
                  <a:pt x="815" y="114"/>
                  <a:pt x="813" y="112"/>
                </a:cubicBezTo>
                <a:cubicBezTo>
                  <a:pt x="804" y="115"/>
                  <a:pt x="793" y="120"/>
                  <a:pt x="789" y="125"/>
                </a:cubicBezTo>
                <a:cubicBezTo>
                  <a:pt x="792" y="123"/>
                  <a:pt x="798" y="119"/>
                  <a:pt x="800" y="120"/>
                </a:cubicBezTo>
                <a:cubicBezTo>
                  <a:pt x="785" y="132"/>
                  <a:pt x="774" y="140"/>
                  <a:pt x="762" y="144"/>
                </a:cubicBezTo>
                <a:cubicBezTo>
                  <a:pt x="765" y="133"/>
                  <a:pt x="755" y="135"/>
                  <a:pt x="743" y="138"/>
                </a:cubicBezTo>
                <a:cubicBezTo>
                  <a:pt x="731" y="142"/>
                  <a:pt x="722" y="146"/>
                  <a:pt x="715" y="140"/>
                </a:cubicBezTo>
                <a:cubicBezTo>
                  <a:pt x="699" y="155"/>
                  <a:pt x="677" y="153"/>
                  <a:pt x="656" y="164"/>
                </a:cubicBezTo>
                <a:cubicBezTo>
                  <a:pt x="670" y="175"/>
                  <a:pt x="650" y="167"/>
                  <a:pt x="658" y="181"/>
                </a:cubicBezTo>
                <a:cubicBezTo>
                  <a:pt x="653" y="184"/>
                  <a:pt x="651" y="185"/>
                  <a:pt x="650" y="184"/>
                </a:cubicBezTo>
                <a:lnTo>
                  <a:pt x="631" y="182"/>
                </a:lnTo>
                <a:cubicBezTo>
                  <a:pt x="626" y="180"/>
                  <a:pt x="635" y="177"/>
                  <a:pt x="633" y="174"/>
                </a:cubicBezTo>
                <a:cubicBezTo>
                  <a:pt x="621" y="178"/>
                  <a:pt x="625" y="170"/>
                  <a:pt x="616" y="169"/>
                </a:cubicBezTo>
                <a:cubicBezTo>
                  <a:pt x="620" y="174"/>
                  <a:pt x="616" y="178"/>
                  <a:pt x="609" y="179"/>
                </a:cubicBezTo>
                <a:lnTo>
                  <a:pt x="621" y="182"/>
                </a:lnTo>
                <a:cubicBezTo>
                  <a:pt x="609" y="197"/>
                  <a:pt x="602" y="176"/>
                  <a:pt x="590" y="190"/>
                </a:cubicBezTo>
                <a:lnTo>
                  <a:pt x="593" y="184"/>
                </a:lnTo>
                <a:cubicBezTo>
                  <a:pt x="586" y="190"/>
                  <a:pt x="564" y="197"/>
                  <a:pt x="562" y="212"/>
                </a:cubicBezTo>
                <a:cubicBezTo>
                  <a:pt x="560" y="211"/>
                  <a:pt x="556" y="208"/>
                  <a:pt x="559" y="205"/>
                </a:cubicBezTo>
                <a:cubicBezTo>
                  <a:pt x="540" y="212"/>
                  <a:pt x="523" y="237"/>
                  <a:pt x="506" y="237"/>
                </a:cubicBezTo>
                <a:lnTo>
                  <a:pt x="505" y="232"/>
                </a:lnTo>
                <a:cubicBezTo>
                  <a:pt x="502" y="235"/>
                  <a:pt x="502" y="242"/>
                  <a:pt x="496" y="240"/>
                </a:cubicBezTo>
                <a:cubicBezTo>
                  <a:pt x="496" y="239"/>
                  <a:pt x="496" y="236"/>
                  <a:pt x="494" y="237"/>
                </a:cubicBezTo>
                <a:cubicBezTo>
                  <a:pt x="493" y="239"/>
                  <a:pt x="488" y="247"/>
                  <a:pt x="483" y="247"/>
                </a:cubicBezTo>
                <a:lnTo>
                  <a:pt x="485" y="241"/>
                </a:lnTo>
                <a:cubicBezTo>
                  <a:pt x="464" y="245"/>
                  <a:pt x="461" y="264"/>
                  <a:pt x="447" y="273"/>
                </a:cubicBezTo>
                <a:cubicBezTo>
                  <a:pt x="443" y="263"/>
                  <a:pt x="427" y="266"/>
                  <a:pt x="419" y="267"/>
                </a:cubicBezTo>
                <a:lnTo>
                  <a:pt x="418" y="266"/>
                </a:lnTo>
                <a:cubicBezTo>
                  <a:pt x="397" y="274"/>
                  <a:pt x="386" y="290"/>
                  <a:pt x="369" y="303"/>
                </a:cubicBezTo>
                <a:cubicBezTo>
                  <a:pt x="351" y="297"/>
                  <a:pt x="325" y="316"/>
                  <a:pt x="303" y="317"/>
                </a:cubicBezTo>
                <a:cubicBezTo>
                  <a:pt x="307" y="318"/>
                  <a:pt x="306" y="326"/>
                  <a:pt x="303" y="328"/>
                </a:cubicBezTo>
                <a:cubicBezTo>
                  <a:pt x="297" y="328"/>
                  <a:pt x="293" y="341"/>
                  <a:pt x="290" y="330"/>
                </a:cubicBezTo>
                <a:lnTo>
                  <a:pt x="291" y="330"/>
                </a:lnTo>
                <a:cubicBezTo>
                  <a:pt x="284" y="322"/>
                  <a:pt x="276" y="328"/>
                  <a:pt x="268" y="330"/>
                </a:cubicBezTo>
                <a:lnTo>
                  <a:pt x="272" y="344"/>
                </a:lnTo>
                <a:cubicBezTo>
                  <a:pt x="245" y="332"/>
                  <a:pt x="223" y="369"/>
                  <a:pt x="206" y="355"/>
                </a:cubicBezTo>
                <a:cubicBezTo>
                  <a:pt x="203" y="360"/>
                  <a:pt x="197" y="362"/>
                  <a:pt x="193" y="366"/>
                </a:cubicBezTo>
                <a:lnTo>
                  <a:pt x="191" y="359"/>
                </a:lnTo>
                <a:cubicBezTo>
                  <a:pt x="178" y="361"/>
                  <a:pt x="171" y="362"/>
                  <a:pt x="156" y="367"/>
                </a:cubicBezTo>
                <a:lnTo>
                  <a:pt x="158" y="361"/>
                </a:lnTo>
                <a:cubicBezTo>
                  <a:pt x="149" y="362"/>
                  <a:pt x="151" y="384"/>
                  <a:pt x="142" y="386"/>
                </a:cubicBezTo>
                <a:lnTo>
                  <a:pt x="138" y="376"/>
                </a:lnTo>
                <a:cubicBezTo>
                  <a:pt x="122" y="379"/>
                  <a:pt x="107" y="370"/>
                  <a:pt x="94" y="379"/>
                </a:cubicBezTo>
                <a:cubicBezTo>
                  <a:pt x="95" y="377"/>
                  <a:pt x="95" y="374"/>
                  <a:pt x="97" y="374"/>
                </a:cubicBezTo>
                <a:cubicBezTo>
                  <a:pt x="94" y="373"/>
                  <a:pt x="89" y="371"/>
                  <a:pt x="86" y="370"/>
                </a:cubicBezTo>
                <a:cubicBezTo>
                  <a:pt x="83" y="369"/>
                  <a:pt x="81" y="370"/>
                  <a:pt x="78" y="377"/>
                </a:cubicBezTo>
                <a:cubicBezTo>
                  <a:pt x="82" y="368"/>
                  <a:pt x="73" y="374"/>
                  <a:pt x="67" y="372"/>
                </a:cubicBezTo>
                <a:cubicBezTo>
                  <a:pt x="69" y="371"/>
                  <a:pt x="71" y="370"/>
                  <a:pt x="74" y="368"/>
                </a:cubicBezTo>
                <a:lnTo>
                  <a:pt x="70" y="370"/>
                </a:lnTo>
                <a:lnTo>
                  <a:pt x="170" y="348"/>
                </a:lnTo>
                <a:lnTo>
                  <a:pt x="68" y="367"/>
                </a:lnTo>
                <a:cubicBezTo>
                  <a:pt x="61" y="368"/>
                  <a:pt x="58" y="368"/>
                  <a:pt x="54" y="363"/>
                </a:cubicBezTo>
                <a:cubicBezTo>
                  <a:pt x="55" y="361"/>
                  <a:pt x="60" y="360"/>
                  <a:pt x="58" y="362"/>
                </a:cubicBezTo>
                <a:cubicBezTo>
                  <a:pt x="61" y="357"/>
                  <a:pt x="50" y="360"/>
                  <a:pt x="54" y="352"/>
                </a:cubicBezTo>
                <a:cubicBezTo>
                  <a:pt x="55" y="353"/>
                  <a:pt x="57" y="354"/>
                  <a:pt x="59" y="355"/>
                </a:cubicBezTo>
                <a:cubicBezTo>
                  <a:pt x="59" y="349"/>
                  <a:pt x="57" y="350"/>
                  <a:pt x="52" y="345"/>
                </a:cubicBezTo>
                <a:cubicBezTo>
                  <a:pt x="50" y="340"/>
                  <a:pt x="58" y="332"/>
                  <a:pt x="64" y="334"/>
                </a:cubicBezTo>
                <a:cubicBezTo>
                  <a:pt x="61" y="331"/>
                  <a:pt x="58" y="325"/>
                  <a:pt x="62" y="322"/>
                </a:cubicBezTo>
                <a:cubicBezTo>
                  <a:pt x="64" y="323"/>
                  <a:pt x="65" y="325"/>
                  <a:pt x="65" y="326"/>
                </a:cubicBezTo>
                <a:cubicBezTo>
                  <a:pt x="75" y="318"/>
                  <a:pt x="68" y="304"/>
                  <a:pt x="80" y="301"/>
                </a:cubicBezTo>
                <a:cubicBezTo>
                  <a:pt x="82" y="302"/>
                  <a:pt x="83" y="303"/>
                  <a:pt x="85" y="303"/>
                </a:cubicBezTo>
                <a:cubicBezTo>
                  <a:pt x="78" y="311"/>
                  <a:pt x="73" y="318"/>
                  <a:pt x="73" y="317"/>
                </a:cubicBezTo>
                <a:cubicBezTo>
                  <a:pt x="79" y="320"/>
                  <a:pt x="84" y="315"/>
                  <a:pt x="88" y="325"/>
                </a:cubicBezTo>
                <a:cubicBezTo>
                  <a:pt x="87" y="317"/>
                  <a:pt x="86" y="301"/>
                  <a:pt x="94" y="296"/>
                </a:cubicBezTo>
                <a:lnTo>
                  <a:pt x="96" y="297"/>
                </a:lnTo>
                <a:lnTo>
                  <a:pt x="96" y="298"/>
                </a:lnTo>
                <a:cubicBezTo>
                  <a:pt x="98" y="297"/>
                  <a:pt x="99" y="296"/>
                  <a:pt x="99" y="294"/>
                </a:cubicBezTo>
                <a:cubicBezTo>
                  <a:pt x="102" y="292"/>
                  <a:pt x="103" y="292"/>
                  <a:pt x="105" y="290"/>
                </a:cubicBezTo>
                <a:cubicBezTo>
                  <a:pt x="110" y="293"/>
                  <a:pt x="114" y="285"/>
                  <a:pt x="118" y="282"/>
                </a:cubicBezTo>
                <a:cubicBezTo>
                  <a:pt x="112" y="277"/>
                  <a:pt x="118" y="273"/>
                  <a:pt x="109" y="273"/>
                </a:cubicBezTo>
                <a:cubicBezTo>
                  <a:pt x="110" y="273"/>
                  <a:pt x="109" y="274"/>
                  <a:pt x="107" y="277"/>
                </a:cubicBezTo>
                <a:lnTo>
                  <a:pt x="107" y="278"/>
                </a:lnTo>
                <a:lnTo>
                  <a:pt x="106" y="278"/>
                </a:lnTo>
                <a:lnTo>
                  <a:pt x="99" y="286"/>
                </a:lnTo>
                <a:cubicBezTo>
                  <a:pt x="99" y="281"/>
                  <a:pt x="99" y="276"/>
                  <a:pt x="105" y="275"/>
                </a:cubicBezTo>
                <a:cubicBezTo>
                  <a:pt x="104" y="270"/>
                  <a:pt x="102" y="265"/>
                  <a:pt x="102" y="262"/>
                </a:cubicBezTo>
                <a:cubicBezTo>
                  <a:pt x="113" y="265"/>
                  <a:pt x="126" y="261"/>
                  <a:pt x="132" y="265"/>
                </a:cubicBezTo>
                <a:cubicBezTo>
                  <a:pt x="139" y="253"/>
                  <a:pt x="155" y="242"/>
                  <a:pt x="153" y="225"/>
                </a:cubicBezTo>
                <a:cubicBezTo>
                  <a:pt x="155" y="221"/>
                  <a:pt x="159" y="225"/>
                  <a:pt x="162" y="226"/>
                </a:cubicBezTo>
                <a:cubicBezTo>
                  <a:pt x="161" y="229"/>
                  <a:pt x="159" y="230"/>
                  <a:pt x="159" y="233"/>
                </a:cubicBezTo>
                <a:cubicBezTo>
                  <a:pt x="163" y="225"/>
                  <a:pt x="177" y="217"/>
                  <a:pt x="173" y="208"/>
                </a:cubicBezTo>
                <a:cubicBezTo>
                  <a:pt x="184" y="205"/>
                  <a:pt x="173" y="219"/>
                  <a:pt x="184" y="209"/>
                </a:cubicBezTo>
                <a:lnTo>
                  <a:pt x="184" y="212"/>
                </a:lnTo>
                <a:cubicBezTo>
                  <a:pt x="215" y="209"/>
                  <a:pt x="207" y="166"/>
                  <a:pt x="244" y="165"/>
                </a:cubicBezTo>
                <a:cubicBezTo>
                  <a:pt x="241" y="165"/>
                  <a:pt x="240" y="165"/>
                  <a:pt x="239" y="164"/>
                </a:cubicBezTo>
                <a:cubicBezTo>
                  <a:pt x="273" y="152"/>
                  <a:pt x="296" y="118"/>
                  <a:pt x="333" y="112"/>
                </a:cubicBezTo>
                <a:cubicBezTo>
                  <a:pt x="343" y="109"/>
                  <a:pt x="341" y="103"/>
                  <a:pt x="344" y="96"/>
                </a:cubicBezTo>
                <a:lnTo>
                  <a:pt x="350" y="102"/>
                </a:lnTo>
                <a:lnTo>
                  <a:pt x="354" y="89"/>
                </a:lnTo>
                <a:cubicBezTo>
                  <a:pt x="364" y="75"/>
                  <a:pt x="386" y="93"/>
                  <a:pt x="396" y="73"/>
                </a:cubicBezTo>
                <a:lnTo>
                  <a:pt x="391" y="69"/>
                </a:lnTo>
                <a:cubicBezTo>
                  <a:pt x="397" y="67"/>
                  <a:pt x="408" y="56"/>
                  <a:pt x="410" y="62"/>
                </a:cubicBezTo>
                <a:cubicBezTo>
                  <a:pt x="410" y="61"/>
                  <a:pt x="409" y="56"/>
                  <a:pt x="413" y="57"/>
                </a:cubicBezTo>
                <a:lnTo>
                  <a:pt x="415" y="60"/>
                </a:lnTo>
                <a:lnTo>
                  <a:pt x="426" y="46"/>
                </a:lnTo>
                <a:cubicBezTo>
                  <a:pt x="439" y="42"/>
                  <a:pt x="432" y="62"/>
                  <a:pt x="449" y="53"/>
                </a:cubicBezTo>
                <a:cubicBezTo>
                  <a:pt x="454" y="48"/>
                  <a:pt x="461" y="33"/>
                  <a:pt x="457" y="32"/>
                </a:cubicBezTo>
                <a:cubicBezTo>
                  <a:pt x="454" y="33"/>
                  <a:pt x="449" y="33"/>
                  <a:pt x="447" y="29"/>
                </a:cubicBezTo>
                <a:lnTo>
                  <a:pt x="452" y="24"/>
                </a:lnTo>
                <a:cubicBezTo>
                  <a:pt x="447" y="13"/>
                  <a:pt x="445" y="0"/>
                  <a:pt x="427" y="0"/>
                </a:cubicBezTo>
                <a:lnTo>
                  <a:pt x="421" y="12"/>
                </a:lnTo>
                <a:lnTo>
                  <a:pt x="415" y="8"/>
                </a:lnTo>
                <a:lnTo>
                  <a:pt x="423" y="3"/>
                </a:lnTo>
                <a:cubicBezTo>
                  <a:pt x="416" y="1"/>
                  <a:pt x="415" y="7"/>
                  <a:pt x="414" y="12"/>
                </a:cubicBezTo>
                <a:cubicBezTo>
                  <a:pt x="411" y="9"/>
                  <a:pt x="409" y="8"/>
                  <a:pt x="406" y="8"/>
                </a:cubicBezTo>
                <a:lnTo>
                  <a:pt x="403" y="24"/>
                </a:lnTo>
                <a:cubicBezTo>
                  <a:pt x="399" y="20"/>
                  <a:pt x="402" y="13"/>
                  <a:pt x="395" y="14"/>
                </a:cubicBezTo>
                <a:cubicBezTo>
                  <a:pt x="393" y="21"/>
                  <a:pt x="404" y="21"/>
                  <a:pt x="399" y="29"/>
                </a:cubicBezTo>
                <a:cubicBezTo>
                  <a:pt x="391" y="26"/>
                  <a:pt x="391" y="22"/>
                  <a:pt x="388" y="29"/>
                </a:cubicBezTo>
                <a:cubicBezTo>
                  <a:pt x="385" y="26"/>
                  <a:pt x="385" y="24"/>
                  <a:pt x="387" y="22"/>
                </a:cubicBezTo>
                <a:cubicBezTo>
                  <a:pt x="384" y="28"/>
                  <a:pt x="375" y="30"/>
                  <a:pt x="376" y="37"/>
                </a:cubicBezTo>
                <a:cubicBezTo>
                  <a:pt x="368" y="34"/>
                  <a:pt x="361" y="48"/>
                  <a:pt x="355" y="37"/>
                </a:cubicBezTo>
                <a:cubicBezTo>
                  <a:pt x="355" y="41"/>
                  <a:pt x="352" y="50"/>
                  <a:pt x="347" y="53"/>
                </a:cubicBezTo>
                <a:cubicBezTo>
                  <a:pt x="348" y="36"/>
                  <a:pt x="331" y="62"/>
                  <a:pt x="325" y="48"/>
                </a:cubicBezTo>
                <a:cubicBezTo>
                  <a:pt x="326" y="62"/>
                  <a:pt x="307" y="65"/>
                  <a:pt x="300" y="77"/>
                </a:cubicBezTo>
                <a:lnTo>
                  <a:pt x="301" y="74"/>
                </a:lnTo>
                <a:cubicBezTo>
                  <a:pt x="295" y="76"/>
                  <a:pt x="291" y="74"/>
                  <a:pt x="287" y="74"/>
                </a:cubicBezTo>
                <a:cubicBezTo>
                  <a:pt x="291" y="84"/>
                  <a:pt x="283" y="91"/>
                  <a:pt x="282" y="100"/>
                </a:cubicBezTo>
                <a:cubicBezTo>
                  <a:pt x="269" y="95"/>
                  <a:pt x="280" y="87"/>
                  <a:pt x="273" y="80"/>
                </a:cubicBezTo>
                <a:cubicBezTo>
                  <a:pt x="277" y="87"/>
                  <a:pt x="265" y="94"/>
                  <a:pt x="271" y="99"/>
                </a:cubicBezTo>
                <a:cubicBezTo>
                  <a:pt x="262" y="97"/>
                  <a:pt x="264" y="99"/>
                  <a:pt x="257" y="94"/>
                </a:cubicBezTo>
                <a:cubicBezTo>
                  <a:pt x="263" y="105"/>
                  <a:pt x="253" y="99"/>
                  <a:pt x="253" y="108"/>
                </a:cubicBezTo>
                <a:cubicBezTo>
                  <a:pt x="242" y="108"/>
                  <a:pt x="244" y="99"/>
                  <a:pt x="238" y="108"/>
                </a:cubicBezTo>
                <a:cubicBezTo>
                  <a:pt x="232" y="107"/>
                  <a:pt x="237" y="99"/>
                  <a:pt x="237" y="99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0ACF9FC-1240-4B06-A8B1-EB95C86B854E}"/>
              </a:ext>
            </a:extLst>
          </p:cNvPr>
          <p:cNvGrpSpPr/>
          <p:nvPr/>
        </p:nvGrpSpPr>
        <p:grpSpPr>
          <a:xfrm>
            <a:off x="10402718" y="1407796"/>
            <a:ext cx="1316736" cy="738378"/>
            <a:chOff x="5431153" y="985325"/>
            <a:chExt cx="1316736" cy="73837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EF1BBC7-7A5A-41AA-B6BF-3DC76FC1DDE8}"/>
                </a:ext>
              </a:extLst>
            </p:cNvPr>
            <p:cNvSpPr/>
            <p:nvPr/>
          </p:nvSpPr>
          <p:spPr>
            <a:xfrm>
              <a:off x="5431153" y="985325"/>
              <a:ext cx="1316736" cy="356871"/>
            </a:xfrm>
            <a:custGeom>
              <a:avLst/>
              <a:gdLst>
                <a:gd name="connsiteX0" fmla="*/ 353576 w 1312397"/>
                <a:gd name="connsiteY0" fmla="*/ 0 h 356871"/>
                <a:gd name="connsiteX1" fmla="*/ 578807 w 1312397"/>
                <a:gd name="connsiteY1" fmla="*/ 0 h 356871"/>
                <a:gd name="connsiteX2" fmla="*/ 580072 w 1312397"/>
                <a:gd name="connsiteY2" fmla="*/ 0 h 356871"/>
                <a:gd name="connsiteX3" fmla="*/ 960079 w 1312397"/>
                <a:gd name="connsiteY3" fmla="*/ 0 h 356871"/>
                <a:gd name="connsiteX4" fmla="*/ 1209233 w 1312397"/>
                <a:gd name="connsiteY4" fmla="*/ 104137 h 356871"/>
                <a:gd name="connsiteX5" fmla="*/ 1312397 w 1312397"/>
                <a:gd name="connsiteY5" fmla="*/ 356871 h 356871"/>
                <a:gd name="connsiteX6" fmla="*/ 341007 w 1312397"/>
                <a:gd name="connsiteY6" fmla="*/ 356871 h 356871"/>
                <a:gd name="connsiteX7" fmla="*/ 339740 w 1312397"/>
                <a:gd name="connsiteY7" fmla="*/ 356871 h 356871"/>
                <a:gd name="connsiteX8" fmla="*/ 0 w 1312397"/>
                <a:gd name="connsiteY8" fmla="*/ 356871 h 356871"/>
                <a:gd name="connsiteX9" fmla="*/ 353576 w 1312397"/>
                <a:gd name="connsiteY9" fmla="*/ 0 h 35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397" h="356871">
                  <a:moveTo>
                    <a:pt x="353576" y="0"/>
                  </a:moveTo>
                  <a:lnTo>
                    <a:pt x="578807" y="0"/>
                  </a:lnTo>
                  <a:lnTo>
                    <a:pt x="580072" y="0"/>
                  </a:lnTo>
                  <a:lnTo>
                    <a:pt x="960079" y="0"/>
                  </a:lnTo>
                  <a:cubicBezTo>
                    <a:pt x="1058201" y="0"/>
                    <a:pt x="1146325" y="39371"/>
                    <a:pt x="1209233" y="104137"/>
                  </a:cubicBezTo>
                  <a:cubicBezTo>
                    <a:pt x="1272140" y="170175"/>
                    <a:pt x="1312397" y="259079"/>
                    <a:pt x="1312397" y="356871"/>
                  </a:cubicBezTo>
                  <a:lnTo>
                    <a:pt x="341007" y="356871"/>
                  </a:lnTo>
                  <a:lnTo>
                    <a:pt x="339740" y="356871"/>
                  </a:lnTo>
                  <a:lnTo>
                    <a:pt x="0" y="356871"/>
                  </a:lnTo>
                  <a:cubicBezTo>
                    <a:pt x="0" y="158758"/>
                    <a:pt x="158553" y="0"/>
                    <a:pt x="353576" y="0"/>
                  </a:cubicBezTo>
                  <a:close/>
                </a:path>
              </a:pathLst>
            </a:custGeom>
            <a:solidFill>
              <a:srgbClr val="FF000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6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1" name="Rectangle">
              <a:extLst>
                <a:ext uri="{FF2B5EF4-FFF2-40B4-BE49-F238E27FC236}">
                  <a16:creationId xmlns:a16="http://schemas.microsoft.com/office/drawing/2014/main" id="{57B80663-74E4-4DE1-96B7-8538988805ED}"/>
                </a:ext>
              </a:extLst>
            </p:cNvPr>
            <p:cNvSpPr/>
            <p:nvPr/>
          </p:nvSpPr>
          <p:spPr>
            <a:xfrm>
              <a:off x="5431153" y="1369628"/>
              <a:ext cx="1316736" cy="32258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6340">
                  <a:schemeClr val="tx1">
                    <a:lumMod val="50000"/>
                    <a:lumOff val="50000"/>
                  </a:schemeClr>
                </a:gs>
                <a:gs pos="33000">
                  <a:schemeClr val="tx1">
                    <a:lumMod val="50000"/>
                    <a:lumOff val="5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6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2" name="Figure">
              <a:extLst>
                <a:ext uri="{FF2B5EF4-FFF2-40B4-BE49-F238E27FC236}">
                  <a16:creationId xmlns:a16="http://schemas.microsoft.com/office/drawing/2014/main" id="{E36E5B1C-F1EB-483F-B1BA-366552FED9D4}"/>
                </a:ext>
              </a:extLst>
            </p:cNvPr>
            <p:cNvSpPr/>
            <p:nvPr/>
          </p:nvSpPr>
          <p:spPr>
            <a:xfrm>
              <a:off x="5431153" y="1340925"/>
              <a:ext cx="1316736" cy="3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16E81698-E0E1-4427-9F61-5F529F4BD708}"/>
                </a:ext>
              </a:extLst>
            </p:cNvPr>
            <p:cNvSpPr/>
            <p:nvPr/>
          </p:nvSpPr>
          <p:spPr>
            <a:xfrm>
              <a:off x="5431153" y="1687127"/>
              <a:ext cx="1316736" cy="365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FE8AEDA-D375-404F-AA1C-C0DCFBDC8DA0}"/>
              </a:ext>
            </a:extLst>
          </p:cNvPr>
          <p:cNvSpPr/>
          <p:nvPr/>
        </p:nvSpPr>
        <p:spPr>
          <a:xfrm>
            <a:off x="10402718" y="3760761"/>
            <a:ext cx="1316736" cy="4093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L</a:t>
            </a:r>
            <a:endParaRPr sz="44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661789-9398-4E90-8375-5887E6295EFE}"/>
              </a:ext>
            </a:extLst>
          </p:cNvPr>
          <p:cNvSpPr/>
          <p:nvPr/>
        </p:nvSpPr>
        <p:spPr>
          <a:xfrm>
            <a:off x="10402718" y="3354563"/>
            <a:ext cx="1316736" cy="4093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7BED25-8663-4793-9605-B4618BDA17A3}"/>
              </a:ext>
            </a:extLst>
          </p:cNvPr>
          <p:cNvSpPr/>
          <p:nvPr/>
        </p:nvSpPr>
        <p:spPr>
          <a:xfrm>
            <a:off x="10402718" y="2948629"/>
            <a:ext cx="1316736" cy="4093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K</a:t>
            </a:r>
            <a:endParaRPr sz="44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84A420-CBA7-4F41-8BD4-5D4C9A09A180}"/>
              </a:ext>
            </a:extLst>
          </p:cNvPr>
          <p:cNvSpPr/>
          <p:nvPr/>
        </p:nvSpPr>
        <p:spPr>
          <a:xfrm>
            <a:off x="10402718" y="2542692"/>
            <a:ext cx="1316736" cy="4093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7E72DE-0224-4DC3-98CD-7FCCA64ADB9F}"/>
              </a:ext>
            </a:extLst>
          </p:cNvPr>
          <p:cNvSpPr/>
          <p:nvPr/>
        </p:nvSpPr>
        <p:spPr>
          <a:xfrm>
            <a:off x="10402718" y="2145149"/>
            <a:ext cx="1316736" cy="410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600" b="1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BCD9B54-C7EF-4853-A762-F26964BD7D27}"/>
              </a:ext>
            </a:extLst>
          </p:cNvPr>
          <p:cNvSpPr/>
          <p:nvPr/>
        </p:nvSpPr>
        <p:spPr>
          <a:xfrm flipV="1">
            <a:off x="10717670" y="6150213"/>
            <a:ext cx="688358" cy="422480"/>
          </a:xfrm>
          <a:custGeom>
            <a:avLst/>
            <a:gdLst>
              <a:gd name="connsiteX0" fmla="*/ 0 w 688358"/>
              <a:gd name="connsiteY0" fmla="*/ 384073 h 384073"/>
              <a:gd name="connsiteX1" fmla="*/ 179245 w 688358"/>
              <a:gd name="connsiteY1" fmla="*/ 384073 h 384073"/>
              <a:gd name="connsiteX2" fmla="*/ 509112 w 688358"/>
              <a:gd name="connsiteY2" fmla="*/ 384073 h 384073"/>
              <a:gd name="connsiteX3" fmla="*/ 688358 w 688358"/>
              <a:gd name="connsiteY3" fmla="*/ 384073 h 384073"/>
              <a:gd name="connsiteX4" fmla="*/ 688317 w 688358"/>
              <a:gd name="connsiteY4" fmla="*/ 384027 h 384073"/>
              <a:gd name="connsiteX5" fmla="*/ 346838 w 688358"/>
              <a:gd name="connsiteY5" fmla="*/ 2968 h 384073"/>
              <a:gd name="connsiteX6" fmla="*/ 344179 w 688358"/>
              <a:gd name="connsiteY6" fmla="*/ 0 h 384073"/>
              <a:gd name="connsiteX7" fmla="*/ 341516 w 688358"/>
              <a:gd name="connsiteY7" fmla="*/ 2972 h 3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8358" h="384073">
                <a:moveTo>
                  <a:pt x="0" y="384073"/>
                </a:moveTo>
                <a:lnTo>
                  <a:pt x="179245" y="384073"/>
                </a:lnTo>
                <a:lnTo>
                  <a:pt x="509112" y="384073"/>
                </a:lnTo>
                <a:lnTo>
                  <a:pt x="688358" y="384073"/>
                </a:lnTo>
                <a:lnTo>
                  <a:pt x="688317" y="384027"/>
                </a:lnTo>
                <a:lnTo>
                  <a:pt x="346838" y="2968"/>
                </a:lnTo>
                <a:lnTo>
                  <a:pt x="344179" y="0"/>
                </a:lnTo>
                <a:lnTo>
                  <a:pt x="341516" y="29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27B9B02-9F05-4F8D-BC04-F3B1A63FD16F}"/>
              </a:ext>
            </a:extLst>
          </p:cNvPr>
          <p:cNvSpPr/>
          <p:nvPr/>
        </p:nvSpPr>
        <p:spPr>
          <a:xfrm flipV="1">
            <a:off x="10404394" y="5788324"/>
            <a:ext cx="1314911" cy="387835"/>
          </a:xfrm>
          <a:custGeom>
            <a:avLst/>
            <a:gdLst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344784 w 1314911"/>
              <a:gd name="connsiteY9" fmla="*/ 0 h 387736"/>
              <a:gd name="connsiteX10" fmla="*/ 344517 w 1314911"/>
              <a:gd name="connsiteY10" fmla="*/ 0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344784 w 1314911"/>
              <a:gd name="connsiteY10" fmla="*/ 0 h 387736"/>
              <a:gd name="connsiteX11" fmla="*/ 0 w 1314911"/>
              <a:gd name="connsiteY11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0 w 1314911"/>
              <a:gd name="connsiteY10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1001567 w 1314911"/>
              <a:gd name="connsiteY2" fmla="*/ 35083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0 w 1314911"/>
              <a:gd name="connsiteY9" fmla="*/ 387736 h 387736"/>
              <a:gd name="connsiteX0" fmla="*/ 0 w 1314911"/>
              <a:gd name="connsiteY0" fmla="*/ 352577 h 352577"/>
              <a:gd name="connsiteX1" fmla="*/ 1314911 w 1314911"/>
              <a:gd name="connsiteY1" fmla="*/ 352577 h 352577"/>
              <a:gd name="connsiteX2" fmla="*/ 1001635 w 1314911"/>
              <a:gd name="connsiteY2" fmla="*/ 0 h 352577"/>
              <a:gd name="connsiteX3" fmla="*/ 822389 w 1314911"/>
              <a:gd name="connsiteY3" fmla="*/ 0 h 352577"/>
              <a:gd name="connsiteX4" fmla="*/ 492522 w 1314911"/>
              <a:gd name="connsiteY4" fmla="*/ 0 h 352577"/>
              <a:gd name="connsiteX5" fmla="*/ 313277 w 1314911"/>
              <a:gd name="connsiteY5" fmla="*/ 0 h 352577"/>
              <a:gd name="connsiteX6" fmla="*/ 0 w 1314911"/>
              <a:gd name="connsiteY6" fmla="*/ 352577 h 35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4911" h="352577">
                <a:moveTo>
                  <a:pt x="0" y="352577"/>
                </a:moveTo>
                <a:lnTo>
                  <a:pt x="1314911" y="352577"/>
                </a:lnTo>
                <a:lnTo>
                  <a:pt x="1001635" y="0"/>
                </a:lnTo>
                <a:lnTo>
                  <a:pt x="822389" y="0"/>
                </a:lnTo>
                <a:lnTo>
                  <a:pt x="492522" y="0"/>
                </a:lnTo>
                <a:lnTo>
                  <a:pt x="313277" y="0"/>
                </a:lnTo>
                <a:lnTo>
                  <a:pt x="0" y="352577"/>
                </a:lnTo>
                <a:close/>
              </a:path>
            </a:pathLst>
          </a:custGeom>
          <a:gradFill flip="none" rotWithShape="1">
            <a:gsLst>
              <a:gs pos="0">
                <a:srgbClr val="DA7D3E"/>
              </a:gs>
              <a:gs pos="66340">
                <a:srgbClr val="E7A980"/>
              </a:gs>
              <a:gs pos="33000">
                <a:srgbClr val="E7A980"/>
              </a:gs>
              <a:gs pos="100000">
                <a:srgbClr val="E7A980"/>
              </a:gs>
            </a:gsLst>
            <a:lin ang="11400000" scaled="0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b="1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9EDD548-E2C9-4559-A1F4-87DE475A5A4B}"/>
              </a:ext>
            </a:extLst>
          </p:cNvPr>
          <p:cNvSpPr/>
          <p:nvPr/>
        </p:nvSpPr>
        <p:spPr>
          <a:xfrm>
            <a:off x="9169703" y="3786137"/>
            <a:ext cx="501416" cy="350993"/>
          </a:xfrm>
          <a:custGeom>
            <a:avLst/>
            <a:gdLst>
              <a:gd name="connsiteX0" fmla="*/ 213102 w 501416"/>
              <a:gd name="connsiteY0" fmla="*/ 68945 h 350993"/>
              <a:gd name="connsiteX1" fmla="*/ 476346 w 501416"/>
              <a:gd name="connsiteY1" fmla="*/ 68945 h 350993"/>
              <a:gd name="connsiteX2" fmla="*/ 501416 w 501416"/>
              <a:gd name="connsiteY2" fmla="*/ 94016 h 350993"/>
              <a:gd name="connsiteX3" fmla="*/ 501416 w 501416"/>
              <a:gd name="connsiteY3" fmla="*/ 263245 h 350993"/>
              <a:gd name="connsiteX4" fmla="*/ 476346 w 501416"/>
              <a:gd name="connsiteY4" fmla="*/ 288316 h 350993"/>
              <a:gd name="connsiteX5" fmla="*/ 438739 w 501416"/>
              <a:gd name="connsiteY5" fmla="*/ 288316 h 350993"/>
              <a:gd name="connsiteX6" fmla="*/ 438739 w 501416"/>
              <a:gd name="connsiteY6" fmla="*/ 350993 h 350993"/>
              <a:gd name="connsiteX7" fmla="*/ 376062 w 501416"/>
              <a:gd name="connsiteY7" fmla="*/ 288316 h 350993"/>
              <a:gd name="connsiteX8" fmla="*/ 213102 w 501416"/>
              <a:gd name="connsiteY8" fmla="*/ 288316 h 350993"/>
              <a:gd name="connsiteX9" fmla="*/ 188031 w 501416"/>
              <a:gd name="connsiteY9" fmla="*/ 263245 h 350993"/>
              <a:gd name="connsiteX10" fmla="*/ 188031 w 501416"/>
              <a:gd name="connsiteY10" fmla="*/ 94016 h 350993"/>
              <a:gd name="connsiteX11" fmla="*/ 213102 w 501416"/>
              <a:gd name="connsiteY11" fmla="*/ 68945 h 350993"/>
              <a:gd name="connsiteX12" fmla="*/ 25071 w 501416"/>
              <a:gd name="connsiteY12" fmla="*/ 0 h 350993"/>
              <a:gd name="connsiteX13" fmla="*/ 288315 w 501416"/>
              <a:gd name="connsiteY13" fmla="*/ 0 h 350993"/>
              <a:gd name="connsiteX14" fmla="*/ 313385 w 501416"/>
              <a:gd name="connsiteY14" fmla="*/ 25071 h 350993"/>
              <a:gd name="connsiteX15" fmla="*/ 313385 w 501416"/>
              <a:gd name="connsiteY15" fmla="*/ 43874 h 350993"/>
              <a:gd name="connsiteX16" fmla="*/ 213102 w 501416"/>
              <a:gd name="connsiteY16" fmla="*/ 43874 h 350993"/>
              <a:gd name="connsiteX17" fmla="*/ 162960 w 501416"/>
              <a:gd name="connsiteY17" fmla="*/ 94016 h 350993"/>
              <a:gd name="connsiteX18" fmla="*/ 162960 w 501416"/>
              <a:gd name="connsiteY18" fmla="*/ 219371 h 350993"/>
              <a:gd name="connsiteX19" fmla="*/ 125354 w 501416"/>
              <a:gd name="connsiteY19" fmla="*/ 219371 h 350993"/>
              <a:gd name="connsiteX20" fmla="*/ 62677 w 501416"/>
              <a:gd name="connsiteY20" fmla="*/ 282048 h 350993"/>
              <a:gd name="connsiteX21" fmla="*/ 62677 w 501416"/>
              <a:gd name="connsiteY21" fmla="*/ 219371 h 350993"/>
              <a:gd name="connsiteX22" fmla="*/ 25071 w 501416"/>
              <a:gd name="connsiteY22" fmla="*/ 219371 h 350993"/>
              <a:gd name="connsiteX23" fmla="*/ 0 w 501416"/>
              <a:gd name="connsiteY23" fmla="*/ 194300 h 350993"/>
              <a:gd name="connsiteX24" fmla="*/ 0 w 501416"/>
              <a:gd name="connsiteY24" fmla="*/ 25071 h 350993"/>
              <a:gd name="connsiteX25" fmla="*/ 25071 w 501416"/>
              <a:gd name="connsiteY25" fmla="*/ 0 h 35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1416" h="350993">
                <a:moveTo>
                  <a:pt x="213102" y="68945"/>
                </a:moveTo>
                <a:lnTo>
                  <a:pt x="476346" y="68945"/>
                </a:lnTo>
                <a:cubicBezTo>
                  <a:pt x="490135" y="68945"/>
                  <a:pt x="501416" y="80227"/>
                  <a:pt x="501416" y="94016"/>
                </a:cubicBezTo>
                <a:lnTo>
                  <a:pt x="501416" y="263245"/>
                </a:lnTo>
                <a:cubicBezTo>
                  <a:pt x="501416" y="277034"/>
                  <a:pt x="490135" y="288316"/>
                  <a:pt x="476346" y="288316"/>
                </a:cubicBezTo>
                <a:lnTo>
                  <a:pt x="438739" y="288316"/>
                </a:lnTo>
                <a:lnTo>
                  <a:pt x="438739" y="350993"/>
                </a:lnTo>
                <a:lnTo>
                  <a:pt x="376062" y="288316"/>
                </a:lnTo>
                <a:lnTo>
                  <a:pt x="213102" y="288316"/>
                </a:lnTo>
                <a:cubicBezTo>
                  <a:pt x="199313" y="288316"/>
                  <a:pt x="188031" y="277034"/>
                  <a:pt x="188031" y="263245"/>
                </a:cubicBezTo>
                <a:lnTo>
                  <a:pt x="188031" y="94016"/>
                </a:lnTo>
                <a:cubicBezTo>
                  <a:pt x="188031" y="80227"/>
                  <a:pt x="199313" y="68945"/>
                  <a:pt x="213102" y="68945"/>
                </a:cubicBezTo>
                <a:close/>
                <a:moveTo>
                  <a:pt x="25071" y="0"/>
                </a:moveTo>
                <a:lnTo>
                  <a:pt x="288315" y="0"/>
                </a:lnTo>
                <a:cubicBezTo>
                  <a:pt x="302104" y="0"/>
                  <a:pt x="313385" y="11282"/>
                  <a:pt x="313385" y="25071"/>
                </a:cubicBezTo>
                <a:lnTo>
                  <a:pt x="313385" y="43874"/>
                </a:lnTo>
                <a:lnTo>
                  <a:pt x="213102" y="43874"/>
                </a:lnTo>
                <a:cubicBezTo>
                  <a:pt x="185524" y="43874"/>
                  <a:pt x="162960" y="66438"/>
                  <a:pt x="162960" y="94016"/>
                </a:cubicBezTo>
                <a:lnTo>
                  <a:pt x="162960" y="219371"/>
                </a:lnTo>
                <a:lnTo>
                  <a:pt x="125354" y="219371"/>
                </a:lnTo>
                <a:lnTo>
                  <a:pt x="62677" y="282048"/>
                </a:lnTo>
                <a:lnTo>
                  <a:pt x="62677" y="219371"/>
                </a:lnTo>
                <a:lnTo>
                  <a:pt x="25071" y="219371"/>
                </a:lnTo>
                <a:cubicBezTo>
                  <a:pt x="11282" y="219371"/>
                  <a:pt x="0" y="208089"/>
                  <a:pt x="0" y="194300"/>
                </a:cubicBezTo>
                <a:lnTo>
                  <a:pt x="0" y="25071"/>
                </a:lnTo>
                <a:cubicBezTo>
                  <a:pt x="0" y="11282"/>
                  <a:pt x="11282" y="0"/>
                  <a:pt x="2507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FF79EB2-F10D-4785-B875-FFC9CAE1A80B}"/>
              </a:ext>
            </a:extLst>
          </p:cNvPr>
          <p:cNvSpPr/>
          <p:nvPr/>
        </p:nvSpPr>
        <p:spPr>
          <a:xfrm>
            <a:off x="9157167" y="4522588"/>
            <a:ext cx="526488" cy="328428"/>
          </a:xfrm>
          <a:custGeom>
            <a:avLst/>
            <a:gdLst>
              <a:gd name="connsiteX0" fmla="*/ 263245 w 526488"/>
              <a:gd name="connsiteY0" fmla="*/ 215609 h 328428"/>
              <a:gd name="connsiteX1" fmla="*/ 309626 w 526488"/>
              <a:gd name="connsiteY1" fmla="*/ 223130 h 328428"/>
              <a:gd name="connsiteX2" fmla="*/ 364782 w 526488"/>
              <a:gd name="connsiteY2" fmla="*/ 249455 h 328428"/>
              <a:gd name="connsiteX3" fmla="*/ 376064 w 526488"/>
              <a:gd name="connsiteY3" fmla="*/ 272018 h 328428"/>
              <a:gd name="connsiteX4" fmla="*/ 376064 w 526488"/>
              <a:gd name="connsiteY4" fmla="*/ 328428 h 328428"/>
              <a:gd name="connsiteX5" fmla="*/ 150425 w 526488"/>
              <a:gd name="connsiteY5" fmla="*/ 328428 h 328428"/>
              <a:gd name="connsiteX6" fmla="*/ 150425 w 526488"/>
              <a:gd name="connsiteY6" fmla="*/ 272018 h 328428"/>
              <a:gd name="connsiteX7" fmla="*/ 161707 w 526488"/>
              <a:gd name="connsiteY7" fmla="*/ 249455 h 328428"/>
              <a:gd name="connsiteX8" fmla="*/ 216864 w 526488"/>
              <a:gd name="connsiteY8" fmla="*/ 223130 h 328428"/>
              <a:gd name="connsiteX9" fmla="*/ 263245 w 526488"/>
              <a:gd name="connsiteY9" fmla="*/ 215609 h 328428"/>
              <a:gd name="connsiteX10" fmla="*/ 413670 w 526488"/>
              <a:gd name="connsiteY10" fmla="*/ 127861 h 328428"/>
              <a:gd name="connsiteX11" fmla="*/ 460051 w 526488"/>
              <a:gd name="connsiteY11" fmla="*/ 135382 h 328428"/>
              <a:gd name="connsiteX12" fmla="*/ 515206 w 526488"/>
              <a:gd name="connsiteY12" fmla="*/ 161708 h 328428"/>
              <a:gd name="connsiteX13" fmla="*/ 526488 w 526488"/>
              <a:gd name="connsiteY13" fmla="*/ 184271 h 328428"/>
              <a:gd name="connsiteX14" fmla="*/ 526488 w 526488"/>
              <a:gd name="connsiteY14" fmla="*/ 240681 h 328428"/>
              <a:gd name="connsiteX15" fmla="*/ 389852 w 526488"/>
              <a:gd name="connsiteY15" fmla="*/ 240681 h 328428"/>
              <a:gd name="connsiteX16" fmla="*/ 379824 w 526488"/>
              <a:gd name="connsiteY16" fmla="*/ 229399 h 328428"/>
              <a:gd name="connsiteX17" fmla="*/ 322160 w 526488"/>
              <a:gd name="connsiteY17" fmla="*/ 200567 h 328428"/>
              <a:gd name="connsiteX18" fmla="*/ 344724 w 526488"/>
              <a:gd name="connsiteY18" fmla="*/ 145411 h 328428"/>
              <a:gd name="connsiteX19" fmla="*/ 344724 w 526488"/>
              <a:gd name="connsiteY19" fmla="*/ 144157 h 328428"/>
              <a:gd name="connsiteX20" fmla="*/ 367287 w 526488"/>
              <a:gd name="connsiteY20" fmla="*/ 135382 h 328428"/>
              <a:gd name="connsiteX21" fmla="*/ 413670 w 526488"/>
              <a:gd name="connsiteY21" fmla="*/ 127861 h 328428"/>
              <a:gd name="connsiteX22" fmla="*/ 112820 w 526488"/>
              <a:gd name="connsiteY22" fmla="*/ 127861 h 328428"/>
              <a:gd name="connsiteX23" fmla="*/ 159201 w 526488"/>
              <a:gd name="connsiteY23" fmla="*/ 135382 h 328428"/>
              <a:gd name="connsiteX24" fmla="*/ 181765 w 526488"/>
              <a:gd name="connsiteY24" fmla="*/ 142903 h 328428"/>
              <a:gd name="connsiteX25" fmla="*/ 181765 w 526488"/>
              <a:gd name="connsiteY25" fmla="*/ 145411 h 328428"/>
              <a:gd name="connsiteX26" fmla="*/ 204328 w 526488"/>
              <a:gd name="connsiteY26" fmla="*/ 200567 h 328428"/>
              <a:gd name="connsiteX27" fmla="*/ 146665 w 526488"/>
              <a:gd name="connsiteY27" fmla="*/ 229399 h 328428"/>
              <a:gd name="connsiteX28" fmla="*/ 135384 w 526488"/>
              <a:gd name="connsiteY28" fmla="*/ 240681 h 328428"/>
              <a:gd name="connsiteX29" fmla="*/ 0 w 526488"/>
              <a:gd name="connsiteY29" fmla="*/ 240681 h 328428"/>
              <a:gd name="connsiteX30" fmla="*/ 0 w 526488"/>
              <a:gd name="connsiteY30" fmla="*/ 184271 h 328428"/>
              <a:gd name="connsiteX31" fmla="*/ 11282 w 526488"/>
              <a:gd name="connsiteY31" fmla="*/ 161708 h 328428"/>
              <a:gd name="connsiteX32" fmla="*/ 66439 w 526488"/>
              <a:gd name="connsiteY32" fmla="*/ 135382 h 328428"/>
              <a:gd name="connsiteX33" fmla="*/ 112820 w 526488"/>
              <a:gd name="connsiteY33" fmla="*/ 127861 h 328428"/>
              <a:gd name="connsiteX34" fmla="*/ 263245 w 526488"/>
              <a:gd name="connsiteY34" fmla="*/ 87748 h 328428"/>
              <a:gd name="connsiteX35" fmla="*/ 319655 w 526488"/>
              <a:gd name="connsiteY35" fmla="*/ 144158 h 328428"/>
              <a:gd name="connsiteX36" fmla="*/ 263245 w 526488"/>
              <a:gd name="connsiteY36" fmla="*/ 200568 h 328428"/>
              <a:gd name="connsiteX37" fmla="*/ 206835 w 526488"/>
              <a:gd name="connsiteY37" fmla="*/ 144158 h 328428"/>
              <a:gd name="connsiteX38" fmla="*/ 263245 w 526488"/>
              <a:gd name="connsiteY38" fmla="*/ 87748 h 328428"/>
              <a:gd name="connsiteX39" fmla="*/ 413670 w 526488"/>
              <a:gd name="connsiteY39" fmla="*/ 0 h 328428"/>
              <a:gd name="connsiteX40" fmla="*/ 470080 w 526488"/>
              <a:gd name="connsiteY40" fmla="*/ 56409 h 328428"/>
              <a:gd name="connsiteX41" fmla="*/ 413670 w 526488"/>
              <a:gd name="connsiteY41" fmla="*/ 112819 h 328428"/>
              <a:gd name="connsiteX42" fmla="*/ 357260 w 526488"/>
              <a:gd name="connsiteY42" fmla="*/ 56409 h 328428"/>
              <a:gd name="connsiteX43" fmla="*/ 413670 w 526488"/>
              <a:gd name="connsiteY43" fmla="*/ 0 h 328428"/>
              <a:gd name="connsiteX44" fmla="*/ 112820 w 526488"/>
              <a:gd name="connsiteY44" fmla="*/ 0 h 328428"/>
              <a:gd name="connsiteX45" fmla="*/ 169230 w 526488"/>
              <a:gd name="connsiteY45" fmla="*/ 56409 h 328428"/>
              <a:gd name="connsiteX46" fmla="*/ 112820 w 526488"/>
              <a:gd name="connsiteY46" fmla="*/ 112819 h 328428"/>
              <a:gd name="connsiteX47" fmla="*/ 56410 w 526488"/>
              <a:gd name="connsiteY47" fmla="*/ 56409 h 328428"/>
              <a:gd name="connsiteX48" fmla="*/ 112820 w 526488"/>
              <a:gd name="connsiteY48" fmla="*/ 0 h 32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488" h="328428">
                <a:moveTo>
                  <a:pt x="263245" y="215609"/>
                </a:moveTo>
                <a:cubicBezTo>
                  <a:pt x="279541" y="215609"/>
                  <a:pt x="295837" y="219370"/>
                  <a:pt x="309626" y="223130"/>
                </a:cubicBezTo>
                <a:cubicBezTo>
                  <a:pt x="329682" y="228144"/>
                  <a:pt x="349739" y="236919"/>
                  <a:pt x="364782" y="249455"/>
                </a:cubicBezTo>
                <a:cubicBezTo>
                  <a:pt x="372303" y="254469"/>
                  <a:pt x="376064" y="263244"/>
                  <a:pt x="376064" y="272018"/>
                </a:cubicBezTo>
                <a:lnTo>
                  <a:pt x="376064" y="328428"/>
                </a:lnTo>
                <a:lnTo>
                  <a:pt x="150425" y="328428"/>
                </a:lnTo>
                <a:lnTo>
                  <a:pt x="150425" y="272018"/>
                </a:lnTo>
                <a:cubicBezTo>
                  <a:pt x="150425" y="263244"/>
                  <a:pt x="154186" y="255722"/>
                  <a:pt x="161707" y="249455"/>
                </a:cubicBezTo>
                <a:cubicBezTo>
                  <a:pt x="178003" y="238173"/>
                  <a:pt x="196806" y="228144"/>
                  <a:pt x="216864" y="223130"/>
                </a:cubicBezTo>
                <a:cubicBezTo>
                  <a:pt x="231906" y="218116"/>
                  <a:pt x="248202" y="215609"/>
                  <a:pt x="263245" y="215609"/>
                </a:cubicBezTo>
                <a:close/>
                <a:moveTo>
                  <a:pt x="413670" y="127861"/>
                </a:moveTo>
                <a:cubicBezTo>
                  <a:pt x="429966" y="127861"/>
                  <a:pt x="446262" y="131622"/>
                  <a:pt x="460051" y="135382"/>
                </a:cubicBezTo>
                <a:cubicBezTo>
                  <a:pt x="480107" y="140396"/>
                  <a:pt x="500164" y="149171"/>
                  <a:pt x="515206" y="161708"/>
                </a:cubicBezTo>
                <a:cubicBezTo>
                  <a:pt x="522728" y="166722"/>
                  <a:pt x="526488" y="175497"/>
                  <a:pt x="526488" y="184271"/>
                </a:cubicBezTo>
                <a:lnTo>
                  <a:pt x="526488" y="240681"/>
                </a:lnTo>
                <a:lnTo>
                  <a:pt x="389852" y="240681"/>
                </a:lnTo>
                <a:cubicBezTo>
                  <a:pt x="387345" y="235667"/>
                  <a:pt x="383585" y="233159"/>
                  <a:pt x="379824" y="229399"/>
                </a:cubicBezTo>
                <a:cubicBezTo>
                  <a:pt x="364780" y="218117"/>
                  <a:pt x="345977" y="208089"/>
                  <a:pt x="322160" y="200567"/>
                </a:cubicBezTo>
                <a:cubicBezTo>
                  <a:pt x="335949" y="186778"/>
                  <a:pt x="344724" y="166722"/>
                  <a:pt x="344724" y="145411"/>
                </a:cubicBezTo>
                <a:lnTo>
                  <a:pt x="344724" y="144157"/>
                </a:lnTo>
                <a:cubicBezTo>
                  <a:pt x="352245" y="140396"/>
                  <a:pt x="359766" y="137889"/>
                  <a:pt x="367287" y="135382"/>
                </a:cubicBezTo>
                <a:cubicBezTo>
                  <a:pt x="382331" y="130368"/>
                  <a:pt x="398627" y="127861"/>
                  <a:pt x="413670" y="127861"/>
                </a:cubicBezTo>
                <a:close/>
                <a:moveTo>
                  <a:pt x="112820" y="127861"/>
                </a:moveTo>
                <a:cubicBezTo>
                  <a:pt x="129116" y="127861"/>
                  <a:pt x="145412" y="131622"/>
                  <a:pt x="159201" y="135382"/>
                </a:cubicBezTo>
                <a:cubicBezTo>
                  <a:pt x="166722" y="136636"/>
                  <a:pt x="174243" y="140396"/>
                  <a:pt x="181765" y="142903"/>
                </a:cubicBezTo>
                <a:cubicBezTo>
                  <a:pt x="181765" y="144157"/>
                  <a:pt x="181765" y="144157"/>
                  <a:pt x="181765" y="145411"/>
                </a:cubicBezTo>
                <a:cubicBezTo>
                  <a:pt x="181765" y="166722"/>
                  <a:pt x="190539" y="185525"/>
                  <a:pt x="204328" y="200567"/>
                </a:cubicBezTo>
                <a:cubicBezTo>
                  <a:pt x="184272" y="206835"/>
                  <a:pt x="164215" y="216863"/>
                  <a:pt x="146665" y="229399"/>
                </a:cubicBezTo>
                <a:cubicBezTo>
                  <a:pt x="141651" y="233159"/>
                  <a:pt x="139144" y="235667"/>
                  <a:pt x="135384" y="240681"/>
                </a:cubicBezTo>
                <a:lnTo>
                  <a:pt x="0" y="240681"/>
                </a:lnTo>
                <a:lnTo>
                  <a:pt x="0" y="184271"/>
                </a:lnTo>
                <a:cubicBezTo>
                  <a:pt x="0" y="175497"/>
                  <a:pt x="3761" y="166722"/>
                  <a:pt x="11282" y="161708"/>
                </a:cubicBezTo>
                <a:cubicBezTo>
                  <a:pt x="27578" y="150425"/>
                  <a:pt x="46381" y="141650"/>
                  <a:pt x="66439" y="135382"/>
                </a:cubicBezTo>
                <a:cubicBezTo>
                  <a:pt x="81481" y="130368"/>
                  <a:pt x="97777" y="127861"/>
                  <a:pt x="112820" y="127861"/>
                </a:cubicBezTo>
                <a:close/>
                <a:moveTo>
                  <a:pt x="263245" y="87748"/>
                </a:moveTo>
                <a:cubicBezTo>
                  <a:pt x="294399" y="87748"/>
                  <a:pt x="319655" y="113003"/>
                  <a:pt x="319655" y="144158"/>
                </a:cubicBezTo>
                <a:cubicBezTo>
                  <a:pt x="319655" y="175312"/>
                  <a:pt x="294399" y="200568"/>
                  <a:pt x="263245" y="200568"/>
                </a:cubicBezTo>
                <a:cubicBezTo>
                  <a:pt x="232090" y="200568"/>
                  <a:pt x="206835" y="175312"/>
                  <a:pt x="206835" y="144158"/>
                </a:cubicBezTo>
                <a:cubicBezTo>
                  <a:pt x="206835" y="113003"/>
                  <a:pt x="232090" y="87748"/>
                  <a:pt x="263245" y="87748"/>
                </a:cubicBezTo>
                <a:close/>
                <a:moveTo>
                  <a:pt x="413670" y="0"/>
                </a:moveTo>
                <a:cubicBezTo>
                  <a:pt x="444824" y="0"/>
                  <a:pt x="470080" y="25255"/>
                  <a:pt x="470080" y="56409"/>
                </a:cubicBezTo>
                <a:cubicBezTo>
                  <a:pt x="470080" y="87563"/>
                  <a:pt x="444824" y="112819"/>
                  <a:pt x="413670" y="112819"/>
                </a:cubicBezTo>
                <a:cubicBezTo>
                  <a:pt x="382515" y="112819"/>
                  <a:pt x="357260" y="87563"/>
                  <a:pt x="357260" y="56409"/>
                </a:cubicBezTo>
                <a:cubicBezTo>
                  <a:pt x="357260" y="25255"/>
                  <a:pt x="382515" y="0"/>
                  <a:pt x="413670" y="0"/>
                </a:cubicBezTo>
                <a:close/>
                <a:moveTo>
                  <a:pt x="112820" y="0"/>
                </a:moveTo>
                <a:cubicBezTo>
                  <a:pt x="143974" y="0"/>
                  <a:pt x="169230" y="25255"/>
                  <a:pt x="169230" y="56409"/>
                </a:cubicBezTo>
                <a:cubicBezTo>
                  <a:pt x="169230" y="87563"/>
                  <a:pt x="143974" y="112819"/>
                  <a:pt x="112820" y="112819"/>
                </a:cubicBezTo>
                <a:cubicBezTo>
                  <a:pt x="81665" y="112819"/>
                  <a:pt x="56410" y="87563"/>
                  <a:pt x="56410" y="56409"/>
                </a:cubicBezTo>
                <a:cubicBezTo>
                  <a:pt x="56410" y="25255"/>
                  <a:pt x="81665" y="0"/>
                  <a:pt x="112820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CDB0DBB-DEF2-4079-9EFD-3B9419294040}"/>
              </a:ext>
            </a:extLst>
          </p:cNvPr>
          <p:cNvSpPr/>
          <p:nvPr/>
        </p:nvSpPr>
        <p:spPr>
          <a:xfrm>
            <a:off x="9244916" y="5173799"/>
            <a:ext cx="350993" cy="476346"/>
          </a:xfrm>
          <a:custGeom>
            <a:avLst/>
            <a:gdLst>
              <a:gd name="connsiteX0" fmla="*/ 300851 w 350993"/>
              <a:gd name="connsiteY0" fmla="*/ 401134 h 476346"/>
              <a:gd name="connsiteX1" fmla="*/ 288316 w 350993"/>
              <a:gd name="connsiteY1" fmla="*/ 413669 h 476346"/>
              <a:gd name="connsiteX2" fmla="*/ 300851 w 350993"/>
              <a:gd name="connsiteY2" fmla="*/ 426204 h 476346"/>
              <a:gd name="connsiteX3" fmla="*/ 313386 w 350993"/>
              <a:gd name="connsiteY3" fmla="*/ 413669 h 476346"/>
              <a:gd name="connsiteX4" fmla="*/ 300851 w 350993"/>
              <a:gd name="connsiteY4" fmla="*/ 401134 h 476346"/>
              <a:gd name="connsiteX5" fmla="*/ 0 w 350993"/>
              <a:gd name="connsiteY5" fmla="*/ 325921 h 476346"/>
              <a:gd name="connsiteX6" fmla="*/ 175497 w 350993"/>
              <a:gd name="connsiteY6" fmla="*/ 376063 h 476346"/>
              <a:gd name="connsiteX7" fmla="*/ 350993 w 350993"/>
              <a:gd name="connsiteY7" fmla="*/ 325921 h 476346"/>
              <a:gd name="connsiteX8" fmla="*/ 350993 w 350993"/>
              <a:gd name="connsiteY8" fmla="*/ 426204 h 476346"/>
              <a:gd name="connsiteX9" fmla="*/ 175497 w 350993"/>
              <a:gd name="connsiteY9" fmla="*/ 476346 h 476346"/>
              <a:gd name="connsiteX10" fmla="*/ 0 w 350993"/>
              <a:gd name="connsiteY10" fmla="*/ 426204 h 476346"/>
              <a:gd name="connsiteX11" fmla="*/ 300851 w 350993"/>
              <a:gd name="connsiteY11" fmla="*/ 275780 h 476346"/>
              <a:gd name="connsiteX12" fmla="*/ 288316 w 350993"/>
              <a:gd name="connsiteY12" fmla="*/ 288315 h 476346"/>
              <a:gd name="connsiteX13" fmla="*/ 300851 w 350993"/>
              <a:gd name="connsiteY13" fmla="*/ 300850 h 476346"/>
              <a:gd name="connsiteX14" fmla="*/ 313386 w 350993"/>
              <a:gd name="connsiteY14" fmla="*/ 288315 h 476346"/>
              <a:gd name="connsiteX15" fmla="*/ 300851 w 350993"/>
              <a:gd name="connsiteY15" fmla="*/ 275780 h 476346"/>
              <a:gd name="connsiteX16" fmla="*/ 0 w 350993"/>
              <a:gd name="connsiteY16" fmla="*/ 200567 h 476346"/>
              <a:gd name="connsiteX17" fmla="*/ 175497 w 350993"/>
              <a:gd name="connsiteY17" fmla="*/ 250709 h 476346"/>
              <a:gd name="connsiteX18" fmla="*/ 350993 w 350993"/>
              <a:gd name="connsiteY18" fmla="*/ 200567 h 476346"/>
              <a:gd name="connsiteX19" fmla="*/ 350993 w 350993"/>
              <a:gd name="connsiteY19" fmla="*/ 300850 h 476346"/>
              <a:gd name="connsiteX20" fmla="*/ 175497 w 350993"/>
              <a:gd name="connsiteY20" fmla="*/ 350992 h 476346"/>
              <a:gd name="connsiteX21" fmla="*/ 0 w 350993"/>
              <a:gd name="connsiteY21" fmla="*/ 300850 h 476346"/>
              <a:gd name="connsiteX22" fmla="*/ 300851 w 350993"/>
              <a:gd name="connsiteY22" fmla="*/ 150426 h 476346"/>
              <a:gd name="connsiteX23" fmla="*/ 288316 w 350993"/>
              <a:gd name="connsiteY23" fmla="*/ 162961 h 476346"/>
              <a:gd name="connsiteX24" fmla="*/ 300851 w 350993"/>
              <a:gd name="connsiteY24" fmla="*/ 175496 h 476346"/>
              <a:gd name="connsiteX25" fmla="*/ 313386 w 350993"/>
              <a:gd name="connsiteY25" fmla="*/ 162961 h 476346"/>
              <a:gd name="connsiteX26" fmla="*/ 300851 w 350993"/>
              <a:gd name="connsiteY26" fmla="*/ 150426 h 476346"/>
              <a:gd name="connsiteX27" fmla="*/ 0 w 350993"/>
              <a:gd name="connsiteY27" fmla="*/ 75213 h 476346"/>
              <a:gd name="connsiteX28" fmla="*/ 175497 w 350993"/>
              <a:gd name="connsiteY28" fmla="*/ 125355 h 476346"/>
              <a:gd name="connsiteX29" fmla="*/ 350993 w 350993"/>
              <a:gd name="connsiteY29" fmla="*/ 75213 h 476346"/>
              <a:gd name="connsiteX30" fmla="*/ 350993 w 350993"/>
              <a:gd name="connsiteY30" fmla="*/ 175496 h 476346"/>
              <a:gd name="connsiteX31" fmla="*/ 175497 w 350993"/>
              <a:gd name="connsiteY31" fmla="*/ 225638 h 476346"/>
              <a:gd name="connsiteX32" fmla="*/ 0 w 350993"/>
              <a:gd name="connsiteY32" fmla="*/ 175496 h 476346"/>
              <a:gd name="connsiteX33" fmla="*/ 175497 w 350993"/>
              <a:gd name="connsiteY33" fmla="*/ 0 h 476346"/>
              <a:gd name="connsiteX34" fmla="*/ 350993 w 350993"/>
              <a:gd name="connsiteY34" fmla="*/ 50142 h 476346"/>
              <a:gd name="connsiteX35" fmla="*/ 175497 w 350993"/>
              <a:gd name="connsiteY35" fmla="*/ 100283 h 476346"/>
              <a:gd name="connsiteX36" fmla="*/ 0 w 350993"/>
              <a:gd name="connsiteY36" fmla="*/ 50142 h 476346"/>
              <a:gd name="connsiteX37" fmla="*/ 175497 w 350993"/>
              <a:gd name="connsiteY37" fmla="*/ 0 h 47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50993" h="476346">
                <a:moveTo>
                  <a:pt x="300851" y="401134"/>
                </a:moveTo>
                <a:cubicBezTo>
                  <a:pt x="293330" y="401134"/>
                  <a:pt x="288316" y="406148"/>
                  <a:pt x="288316" y="413669"/>
                </a:cubicBezTo>
                <a:cubicBezTo>
                  <a:pt x="288316" y="421190"/>
                  <a:pt x="293330" y="426204"/>
                  <a:pt x="300851" y="426204"/>
                </a:cubicBezTo>
                <a:cubicBezTo>
                  <a:pt x="308372" y="426204"/>
                  <a:pt x="313386" y="421190"/>
                  <a:pt x="313386" y="413669"/>
                </a:cubicBezTo>
                <a:cubicBezTo>
                  <a:pt x="313386" y="406148"/>
                  <a:pt x="308372" y="401134"/>
                  <a:pt x="300851" y="401134"/>
                </a:cubicBezTo>
                <a:close/>
                <a:moveTo>
                  <a:pt x="0" y="325921"/>
                </a:moveTo>
                <a:cubicBezTo>
                  <a:pt x="0" y="353499"/>
                  <a:pt x="78973" y="376063"/>
                  <a:pt x="175497" y="376063"/>
                </a:cubicBezTo>
                <a:cubicBezTo>
                  <a:pt x="272020" y="376063"/>
                  <a:pt x="350993" y="353499"/>
                  <a:pt x="350993" y="325921"/>
                </a:cubicBezTo>
                <a:lnTo>
                  <a:pt x="350993" y="426204"/>
                </a:lnTo>
                <a:cubicBezTo>
                  <a:pt x="350993" y="453782"/>
                  <a:pt x="272020" y="476346"/>
                  <a:pt x="175497" y="476346"/>
                </a:cubicBezTo>
                <a:cubicBezTo>
                  <a:pt x="78973" y="476346"/>
                  <a:pt x="0" y="453782"/>
                  <a:pt x="0" y="426204"/>
                </a:cubicBezTo>
                <a:close/>
                <a:moveTo>
                  <a:pt x="300851" y="275780"/>
                </a:moveTo>
                <a:cubicBezTo>
                  <a:pt x="293330" y="275780"/>
                  <a:pt x="288316" y="280794"/>
                  <a:pt x="288316" y="288315"/>
                </a:cubicBezTo>
                <a:cubicBezTo>
                  <a:pt x="288316" y="295836"/>
                  <a:pt x="293330" y="300850"/>
                  <a:pt x="300851" y="300850"/>
                </a:cubicBezTo>
                <a:cubicBezTo>
                  <a:pt x="308372" y="300850"/>
                  <a:pt x="313386" y="295836"/>
                  <a:pt x="313386" y="288315"/>
                </a:cubicBezTo>
                <a:cubicBezTo>
                  <a:pt x="313386" y="280794"/>
                  <a:pt x="308372" y="275780"/>
                  <a:pt x="300851" y="275780"/>
                </a:cubicBezTo>
                <a:close/>
                <a:moveTo>
                  <a:pt x="0" y="200567"/>
                </a:moveTo>
                <a:cubicBezTo>
                  <a:pt x="0" y="228145"/>
                  <a:pt x="78973" y="250709"/>
                  <a:pt x="175497" y="250709"/>
                </a:cubicBezTo>
                <a:cubicBezTo>
                  <a:pt x="272020" y="250709"/>
                  <a:pt x="350993" y="228145"/>
                  <a:pt x="350993" y="200567"/>
                </a:cubicBezTo>
                <a:lnTo>
                  <a:pt x="350993" y="300850"/>
                </a:lnTo>
                <a:cubicBezTo>
                  <a:pt x="350993" y="328428"/>
                  <a:pt x="272020" y="350992"/>
                  <a:pt x="175497" y="350992"/>
                </a:cubicBezTo>
                <a:cubicBezTo>
                  <a:pt x="78973" y="350992"/>
                  <a:pt x="0" y="328428"/>
                  <a:pt x="0" y="300850"/>
                </a:cubicBezTo>
                <a:close/>
                <a:moveTo>
                  <a:pt x="300851" y="150426"/>
                </a:moveTo>
                <a:cubicBezTo>
                  <a:pt x="293330" y="150426"/>
                  <a:pt x="288316" y="155440"/>
                  <a:pt x="288316" y="162961"/>
                </a:cubicBezTo>
                <a:cubicBezTo>
                  <a:pt x="288316" y="170482"/>
                  <a:pt x="293330" y="175496"/>
                  <a:pt x="300851" y="175496"/>
                </a:cubicBezTo>
                <a:cubicBezTo>
                  <a:pt x="308372" y="175496"/>
                  <a:pt x="313386" y="170482"/>
                  <a:pt x="313386" y="162961"/>
                </a:cubicBezTo>
                <a:cubicBezTo>
                  <a:pt x="313386" y="155440"/>
                  <a:pt x="308372" y="150426"/>
                  <a:pt x="300851" y="150426"/>
                </a:cubicBezTo>
                <a:close/>
                <a:moveTo>
                  <a:pt x="0" y="75213"/>
                </a:moveTo>
                <a:cubicBezTo>
                  <a:pt x="0" y="102791"/>
                  <a:pt x="78973" y="125355"/>
                  <a:pt x="175497" y="125355"/>
                </a:cubicBezTo>
                <a:cubicBezTo>
                  <a:pt x="272020" y="125355"/>
                  <a:pt x="350993" y="102791"/>
                  <a:pt x="350993" y="75213"/>
                </a:cubicBezTo>
                <a:lnTo>
                  <a:pt x="350993" y="175496"/>
                </a:lnTo>
                <a:cubicBezTo>
                  <a:pt x="350993" y="203074"/>
                  <a:pt x="272020" y="225638"/>
                  <a:pt x="175497" y="225638"/>
                </a:cubicBezTo>
                <a:cubicBezTo>
                  <a:pt x="78973" y="225638"/>
                  <a:pt x="0" y="203074"/>
                  <a:pt x="0" y="175496"/>
                </a:cubicBezTo>
                <a:close/>
                <a:moveTo>
                  <a:pt x="175497" y="0"/>
                </a:moveTo>
                <a:cubicBezTo>
                  <a:pt x="272421" y="0"/>
                  <a:pt x="350993" y="22449"/>
                  <a:pt x="350993" y="50142"/>
                </a:cubicBezTo>
                <a:cubicBezTo>
                  <a:pt x="350993" y="77834"/>
                  <a:pt x="272421" y="100283"/>
                  <a:pt x="175497" y="100283"/>
                </a:cubicBezTo>
                <a:cubicBezTo>
                  <a:pt x="78572" y="100283"/>
                  <a:pt x="0" y="77834"/>
                  <a:pt x="0" y="50142"/>
                </a:cubicBezTo>
                <a:cubicBezTo>
                  <a:pt x="0" y="22449"/>
                  <a:pt x="78572" y="0"/>
                  <a:pt x="175497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F16D590-B71D-3F12-E411-BCFF1501E2F5}"/>
              </a:ext>
            </a:extLst>
          </p:cNvPr>
          <p:cNvSpPr/>
          <p:nvPr/>
        </p:nvSpPr>
        <p:spPr>
          <a:xfrm>
            <a:off x="10395493" y="4168340"/>
            <a:ext cx="1323812" cy="4393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3AEB75F-E6CB-29E6-12AE-B949BF2DCD69}"/>
              </a:ext>
            </a:extLst>
          </p:cNvPr>
          <p:cNvSpPr/>
          <p:nvPr/>
        </p:nvSpPr>
        <p:spPr>
          <a:xfrm>
            <a:off x="10395492" y="4572421"/>
            <a:ext cx="1323810" cy="4197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N</a:t>
            </a:r>
            <a:endParaRPr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449622F-1CF6-8541-732A-63DBCEE00A44}"/>
              </a:ext>
            </a:extLst>
          </p:cNvPr>
          <p:cNvSpPr/>
          <p:nvPr/>
        </p:nvSpPr>
        <p:spPr>
          <a:xfrm>
            <a:off x="10395494" y="4980460"/>
            <a:ext cx="1323808" cy="43711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F0C1FB-5F7C-9503-BD18-13BCA5B27799}"/>
              </a:ext>
            </a:extLst>
          </p:cNvPr>
          <p:cNvSpPr/>
          <p:nvPr/>
        </p:nvSpPr>
        <p:spPr>
          <a:xfrm>
            <a:off x="10395496" y="5386783"/>
            <a:ext cx="1323806" cy="42977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B26F5-74C7-92E9-A18D-B529901C238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17163" y="6375845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27</a:t>
            </a:fld>
            <a:endParaRPr lang="en-ID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D3B5F0-E9D0-F3DC-795F-3676D258779D}"/>
              </a:ext>
            </a:extLst>
          </p:cNvPr>
          <p:cNvGraphicFramePr>
            <a:graphicFrameLocks noGrp="1"/>
          </p:cNvGraphicFramePr>
          <p:nvPr/>
        </p:nvGraphicFramePr>
        <p:xfrm>
          <a:off x="881743" y="1395001"/>
          <a:ext cx="9321802" cy="50879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21802">
                  <a:extLst>
                    <a:ext uri="{9D8B030D-6E8A-4147-A177-3AD203B41FA5}">
                      <a16:colId xmlns:a16="http://schemas.microsoft.com/office/drawing/2014/main" val="364454613"/>
                    </a:ext>
                  </a:extLst>
                </a:gridCol>
              </a:tblGrid>
              <a:tr h="396131">
                <a:tc>
                  <a:txBody>
                    <a:bodyPr/>
                    <a:lstStyle/>
                    <a:p>
                      <a:pPr marL="1033463" indent="0"/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Surat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Tugas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(Pasal 23) pada Lampiran II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A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0241058"/>
                  </a:ext>
                </a:extLst>
              </a:tr>
              <a:tr h="511434">
                <a:tc>
                  <a:txBody>
                    <a:bodyPr/>
                    <a:lstStyle/>
                    <a:p>
                      <a:pPr marL="1033463" indent="0" algn="just">
                        <a:defRPr sz="3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r>
                        <a:rPr lang="fi-FI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Laporan Pelaksanaan Tugas </a:t>
                      </a:r>
                      <a:r>
                        <a:rPr lang="fi-FI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(Pasal 23) pada Lampiran II Huruf B</a:t>
                      </a:r>
                    </a:p>
                    <a:p>
                      <a:pPr marL="1033463" indent="0" algn="just">
                        <a:defRPr sz="3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r>
                        <a:rPr lang="fi-FI" sz="1400" b="1" dirty="0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* Kegiatan Crawling Lintas Satker dituangkan pada kolom Sumber Data atau Informasi</a:t>
                      </a:r>
                      <a:endParaRPr lang="en-US" sz="1400" b="1" dirty="0">
                        <a:solidFill>
                          <a:srgbClr val="FF0000"/>
                        </a:solidFill>
                        <a:effectLst>
                          <a:outerShdw sx="1000" sy="1000" rotWithShape="0">
                            <a:srgbClr val="000000"/>
                          </a:outerShdw>
                        </a:effectLst>
                        <a:latin typeface="Aptos Display" panose="020B0004020202020204" pitchFamily="34" charset="0"/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5327623"/>
                  </a:ext>
                </a:extLst>
              </a:tr>
              <a:tr h="544962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Lembar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Pengumpulan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dan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Penilaian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Informasi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Pasal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25)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C dan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Penatausahaan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D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929104"/>
                  </a:ext>
                </a:extLst>
              </a:tr>
              <a:tr h="544962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Lembar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Kerja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Analisis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Intelijen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(Pasal 26) pada Lampiran II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E 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dan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Penatausahaan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F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4837704"/>
                  </a:ext>
                </a:extLst>
              </a:tr>
              <a:tr h="533572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Nota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Hasil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Intelijen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Pasal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27)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G dan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Penatausahaan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H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5835499"/>
                  </a:ext>
                </a:extLst>
              </a:tr>
              <a:tr h="544962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Nota Hasil </a:t>
                      </a:r>
                      <a:r>
                        <a:rPr lang="en-US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Intelijen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Hak </a:t>
                      </a:r>
                      <a:r>
                        <a:rPr lang="en-US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Kekayaan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Intelektual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(Pasal 27) pada </a:t>
                      </a:r>
                      <a:r>
                        <a:rPr lang="en-US" sz="1500" b="1" dirty="0" err="1">
                          <a:solidFill>
                            <a:srgbClr val="7030A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Peraturan</a:t>
                      </a:r>
                      <a:r>
                        <a:rPr lang="en-US" sz="1500" b="1" dirty="0">
                          <a:solidFill>
                            <a:srgbClr val="7030A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</a:t>
                      </a:r>
                      <a:r>
                        <a:rPr lang="en-US" sz="1500" b="1" dirty="0" err="1">
                          <a:solidFill>
                            <a:srgbClr val="7030A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perundang-undangan</a:t>
                      </a:r>
                      <a:r>
                        <a:rPr lang="en-US" sz="1500" b="1" dirty="0">
                          <a:solidFill>
                            <a:srgbClr val="7030A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</a:t>
                      </a:r>
                      <a:r>
                        <a:rPr lang="en-US" sz="1500" b="1" dirty="0" err="1">
                          <a:solidFill>
                            <a:srgbClr val="7030A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terkait</a:t>
                      </a:r>
                      <a:r>
                        <a:rPr lang="en-US" sz="1500" b="1" dirty="0">
                          <a:solidFill>
                            <a:srgbClr val="7030A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HKI </a:t>
                      </a:r>
                      <a:endParaRPr lang="en-US" sz="1500" dirty="0"/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6310699"/>
                  </a:ext>
                </a:extLst>
              </a:tr>
              <a:tr h="410566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Nota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Informasi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(Pasal 27) pada Lampiran II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 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dan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Penatausahaan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J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9568633"/>
                  </a:ext>
                </a:extLst>
              </a:tr>
              <a:tr h="544962">
                <a:tc>
                  <a:txBody>
                    <a:bodyPr/>
                    <a:lstStyle/>
                    <a:p>
                      <a:pPr marL="1033463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Nota Inventarisasi Profil </a:t>
                      </a:r>
                      <a:r>
                        <a:rPr lang="it-IT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(Pasal 29) pada Lampiran II Huruf K 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dan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Penatausahaan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pada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Lampiran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II </a:t>
                      </a:r>
                      <a:r>
                        <a:rPr lang="es-E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s-E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L</a:t>
                      </a: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9949079"/>
                  </a:ext>
                </a:extLst>
              </a:tr>
              <a:tr h="396131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rial Black" panose="020B0A04020102020204" pitchFamily="34" charset="0"/>
                        </a:rPr>
                        <a:t>Post Seizure Analysis 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(Pasal 30) pada Lampiran II </a:t>
                      </a:r>
                      <a:r>
                        <a:rPr lang="en-US" sz="15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Huruf</a:t>
                      </a:r>
                      <a:r>
                        <a:rPr lang="en-US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M </a:t>
                      </a:r>
                    </a:p>
                    <a:p>
                      <a:pPr marL="1033463" indent="0" algn="just"/>
                      <a:r>
                        <a:rPr lang="en-US" sz="1400" b="1" dirty="0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*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Penyebaran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melalui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 Nota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Informasi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759140"/>
                  </a:ext>
                </a:extLst>
              </a:tr>
              <a:tr h="396131">
                <a:tc>
                  <a:txBody>
                    <a:bodyPr/>
                    <a:lstStyle/>
                    <a:p>
                      <a:pPr marL="1033463" indent="0" algn="just"/>
                      <a:r>
                        <a:rPr lang="fi-FI" sz="15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 Black" panose="020B0A04020102020204" pitchFamily="34" charset="0"/>
                        </a:rPr>
                        <a:t>Rekapitulasi Kegiatan Pengawasan Kejahatan Lintas Negara </a:t>
                      </a:r>
                      <a:r>
                        <a:rPr lang="it-IT" sz="15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sx="1000" sy="1000" rotWithShape="0">
                              <a:srgbClr val="000000"/>
                            </a:outerShdw>
                          </a:effectLst>
                          <a:latin typeface="Aptos Display" panose="020B0004020202020204" pitchFamily="34" charset="0"/>
                        </a:rPr>
                        <a:t>(Pasal 169) pada Lampiran VII Huruf B </a:t>
                      </a:r>
                      <a:endParaRPr lang="en-US" sz="15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T="37785" marB="3778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9946520"/>
                  </a:ext>
                </a:extLst>
              </a:tr>
            </a:tbl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34455293-500A-9BF3-D9A5-9912ECB3C4D2}"/>
              </a:ext>
            </a:extLst>
          </p:cNvPr>
          <p:cNvSpPr/>
          <p:nvPr/>
        </p:nvSpPr>
        <p:spPr>
          <a:xfrm>
            <a:off x="496684" y="3482794"/>
            <a:ext cx="1316736" cy="37212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05</a:t>
            </a:r>
            <a:endParaRPr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F7F6228-B753-304C-4004-50157721D1BB}"/>
              </a:ext>
            </a:extLst>
          </p:cNvPr>
          <p:cNvSpPr/>
          <p:nvPr/>
        </p:nvSpPr>
        <p:spPr>
          <a:xfrm>
            <a:off x="496684" y="2935749"/>
            <a:ext cx="1316736" cy="37212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04</a:t>
            </a:r>
            <a:endParaRPr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CCC741F-304E-5961-8921-4FE6DBA222D5}"/>
              </a:ext>
            </a:extLst>
          </p:cNvPr>
          <p:cNvSpPr/>
          <p:nvPr/>
        </p:nvSpPr>
        <p:spPr>
          <a:xfrm>
            <a:off x="496684" y="2394895"/>
            <a:ext cx="1316736" cy="3721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6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1616A3A-2A84-38F4-3535-97FAC070A88F}"/>
              </a:ext>
            </a:extLst>
          </p:cNvPr>
          <p:cNvSpPr/>
          <p:nvPr/>
        </p:nvSpPr>
        <p:spPr>
          <a:xfrm>
            <a:off x="496684" y="1855689"/>
            <a:ext cx="1316736" cy="3721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02</a:t>
            </a:r>
            <a:endParaRPr sz="36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26F9D-325A-60D6-B189-A3F09EE2B099}"/>
              </a:ext>
            </a:extLst>
          </p:cNvPr>
          <p:cNvSpPr/>
          <p:nvPr/>
        </p:nvSpPr>
        <p:spPr>
          <a:xfrm>
            <a:off x="496684" y="1401138"/>
            <a:ext cx="1316736" cy="373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  <a:endParaRPr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1DE8AFF-265D-6B48-0D2C-CC081B07BBA0}"/>
              </a:ext>
            </a:extLst>
          </p:cNvPr>
          <p:cNvSpPr/>
          <p:nvPr/>
        </p:nvSpPr>
        <p:spPr>
          <a:xfrm>
            <a:off x="489592" y="4016058"/>
            <a:ext cx="1316736" cy="37212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06</a:t>
            </a:r>
            <a:endParaRPr sz="3600" b="1" dirty="0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887874B-2D34-C569-7FC8-184709E74F41}"/>
              </a:ext>
            </a:extLst>
          </p:cNvPr>
          <p:cNvSpPr/>
          <p:nvPr/>
        </p:nvSpPr>
        <p:spPr>
          <a:xfrm>
            <a:off x="489589" y="4497389"/>
            <a:ext cx="1316736" cy="3734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bg1"/>
                </a:solidFill>
              </a:rPr>
              <a:t>07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08A2300-EA1D-3949-3D1F-74FD7EC7662D}"/>
              </a:ext>
            </a:extLst>
          </p:cNvPr>
          <p:cNvSpPr/>
          <p:nvPr/>
        </p:nvSpPr>
        <p:spPr>
          <a:xfrm>
            <a:off x="489591" y="4977731"/>
            <a:ext cx="1316736" cy="3721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08</a:t>
            </a:r>
            <a:endParaRPr sz="36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B9D2F8C-D394-249E-AFEB-976FE610B9A4}"/>
              </a:ext>
            </a:extLst>
          </p:cNvPr>
          <p:cNvSpPr/>
          <p:nvPr/>
        </p:nvSpPr>
        <p:spPr>
          <a:xfrm>
            <a:off x="489593" y="5509604"/>
            <a:ext cx="1316736" cy="3721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09</a:t>
            </a:r>
            <a:endParaRPr sz="36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29CA80-0F08-C6A3-410D-5BA08EF10E62}"/>
              </a:ext>
            </a:extLst>
          </p:cNvPr>
          <p:cNvSpPr/>
          <p:nvPr/>
        </p:nvSpPr>
        <p:spPr>
          <a:xfrm>
            <a:off x="500479" y="6043007"/>
            <a:ext cx="1316736" cy="3721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sz="3600" b="1" dirty="0">
              <a:solidFill>
                <a:schemeClr val="bg2">
                  <a:lumMod val="1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3306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198026-97F9-CF2A-111E-6CB0D4598404}"/>
              </a:ext>
            </a:extLst>
          </p:cNvPr>
          <p:cNvSpPr/>
          <p:nvPr/>
        </p:nvSpPr>
        <p:spPr>
          <a:xfrm>
            <a:off x="7340645" y="2563994"/>
            <a:ext cx="1052105" cy="2679672"/>
          </a:xfrm>
          <a:prstGeom prst="rect">
            <a:avLst/>
          </a:prstGeom>
          <a:solidFill>
            <a:srgbClr val="91EAD2"/>
          </a:solidFill>
          <a:ln w="127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Freeform 35">
            <a:extLst>
              <a:ext uri="{FF2B5EF4-FFF2-40B4-BE49-F238E27FC236}">
                <a16:creationId xmlns:a16="http://schemas.microsoft.com/office/drawing/2014/main" id="{B48BF2E6-19E2-087E-EF30-70AC594F725A}"/>
              </a:ext>
            </a:extLst>
          </p:cNvPr>
          <p:cNvSpPr/>
          <p:nvPr/>
        </p:nvSpPr>
        <p:spPr>
          <a:xfrm rot="16200000">
            <a:off x="6570217" y="4950823"/>
            <a:ext cx="100689" cy="692236"/>
          </a:xfrm>
          <a:custGeom>
            <a:avLst/>
            <a:gdLst>
              <a:gd name="connsiteX0" fmla="*/ 0 w 497541"/>
              <a:gd name="connsiteY0" fmla="*/ 0 h 806824"/>
              <a:gd name="connsiteX1" fmla="*/ 497541 w 497541"/>
              <a:gd name="connsiteY1" fmla="*/ 0 h 806824"/>
              <a:gd name="connsiteX2" fmla="*/ 497541 w 497541"/>
              <a:gd name="connsiteY2" fmla="*/ 806824 h 806824"/>
              <a:gd name="connsiteX3" fmla="*/ 0 w 497541"/>
              <a:gd name="connsiteY3" fmla="*/ 806824 h 806824"/>
              <a:gd name="connsiteX4" fmla="*/ 0 w 497541"/>
              <a:gd name="connsiteY4" fmla="*/ 806824 h 80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541" h="806824">
                <a:moveTo>
                  <a:pt x="0" y="0"/>
                </a:moveTo>
                <a:lnTo>
                  <a:pt x="497541" y="0"/>
                </a:lnTo>
                <a:lnTo>
                  <a:pt x="497541" y="806824"/>
                </a:lnTo>
                <a:lnTo>
                  <a:pt x="0" y="806824"/>
                </a:lnTo>
                <a:lnTo>
                  <a:pt x="0" y="806824"/>
                </a:lnTo>
              </a:path>
            </a:pathLst>
          </a:custGeom>
          <a:ln w="2540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EA1C67-B899-85D3-A974-BCDF042A2F8C}"/>
              </a:ext>
            </a:extLst>
          </p:cNvPr>
          <p:cNvCxnSpPr>
            <a:stCxn id="10" idx="2"/>
          </p:cNvCxnSpPr>
          <p:nvPr/>
        </p:nvCxnSpPr>
        <p:spPr>
          <a:xfrm>
            <a:off x="6596623" y="5091379"/>
            <a:ext cx="4202" cy="155217"/>
          </a:xfrm>
          <a:prstGeom prst="line">
            <a:avLst/>
          </a:prstGeom>
          <a:ln w="25400" cmpd="sng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47A9723-61FE-EE8D-5BBC-A33B1E787945}"/>
              </a:ext>
            </a:extLst>
          </p:cNvPr>
          <p:cNvSpPr/>
          <p:nvPr/>
        </p:nvSpPr>
        <p:spPr>
          <a:xfrm>
            <a:off x="6186068" y="5341052"/>
            <a:ext cx="386448" cy="2103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PDE</a:t>
            </a:r>
            <a:endParaRPr lang="en-ID" sz="8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DACEA6C-6F80-D177-A870-D1F3C5AC9E2F}"/>
              </a:ext>
            </a:extLst>
          </p:cNvPr>
          <p:cNvCxnSpPr>
            <a:cxnSpLocks/>
          </p:cNvCxnSpPr>
          <p:nvPr/>
        </p:nvCxnSpPr>
        <p:spPr>
          <a:xfrm>
            <a:off x="7871497" y="5238490"/>
            <a:ext cx="0" cy="1219605"/>
          </a:xfrm>
          <a:prstGeom prst="line">
            <a:avLst/>
          </a:prstGeom>
          <a:ln w="53975" cmpd="tri">
            <a:solidFill>
              <a:schemeClr val="tx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2979015-72FB-E6CF-DCE7-F194A36BD3FB}"/>
              </a:ext>
            </a:extLst>
          </p:cNvPr>
          <p:cNvSpPr/>
          <p:nvPr/>
        </p:nvSpPr>
        <p:spPr>
          <a:xfrm>
            <a:off x="6213866" y="2236316"/>
            <a:ext cx="765514" cy="28550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9C4219-C2A3-7B8D-91AE-EB18FEA0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C. Alur Proses dan </a:t>
            </a:r>
            <a:r>
              <a:rPr lang="en-US" dirty="0" err="1">
                <a:latin typeface="Berlin Sans FB" panose="020E0602020502020306" pitchFamily="34" charset="0"/>
              </a:rPr>
              <a:t>Dokumentasi</a:t>
            </a:r>
            <a:endParaRPr lang="en-ID" dirty="0">
              <a:latin typeface="Berlin Sans FB" panose="020E0602020502020306" pitchFamily="34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B948468-576D-9745-380A-9DB230C00D1B}"/>
              </a:ext>
            </a:extLst>
          </p:cNvPr>
          <p:cNvGrpSpPr/>
          <p:nvPr/>
        </p:nvGrpSpPr>
        <p:grpSpPr>
          <a:xfrm>
            <a:off x="96715" y="2722135"/>
            <a:ext cx="1459385" cy="2941599"/>
            <a:chOff x="761016" y="3056956"/>
            <a:chExt cx="4386109" cy="1647785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3A8EC8C0-8C86-6645-C089-60235659E60E}"/>
                </a:ext>
              </a:extLst>
            </p:cNvPr>
            <p:cNvSpPr/>
            <p:nvPr/>
          </p:nvSpPr>
          <p:spPr>
            <a:xfrm>
              <a:off x="761016" y="3161950"/>
              <a:ext cx="4386109" cy="1542791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5725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Penelusuran</a:t>
              </a:r>
              <a:r>
                <a:rPr lang="en-ID" sz="1000" b="1" kern="1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Informasi</a:t>
              </a:r>
              <a:r>
                <a:rPr lang="en-ID" sz="1000" b="1" kern="1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Pendeteksian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dini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identifikasi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potensi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pelanggaran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Pemetaan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titik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rawan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penilaian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tingkat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resiko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Pengamanan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data </a:t>
              </a:r>
              <a:r>
                <a:rPr lang="en-ID" sz="1000" b="1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personil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; dan/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endParaRPr lang="en-ID" sz="1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Penggalangan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ID" sz="1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11CBB1D-1907-38F9-CAEA-3579DAC76512}"/>
                </a:ext>
              </a:extLst>
            </p:cNvPr>
            <p:cNvSpPr/>
            <p:nvPr/>
          </p:nvSpPr>
          <p:spPr>
            <a:xfrm>
              <a:off x="774589" y="3056956"/>
              <a:ext cx="4346933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>
                  <a:latin typeface="Arial Black" panose="020B0A04020102020204" pitchFamily="34" charset="0"/>
                </a:rPr>
                <a:t>1. </a:t>
              </a:r>
              <a:r>
                <a:rPr lang="en-US" sz="1100" b="1" dirty="0" err="1">
                  <a:latin typeface="Arial Black" panose="020B0A04020102020204" pitchFamily="34" charset="0"/>
                </a:rPr>
                <a:t>Perencanaan</a:t>
              </a:r>
              <a:r>
                <a:rPr lang="en-US" sz="1100" b="1" dirty="0">
                  <a:latin typeface="Arial Black" panose="020B0A04020102020204" pitchFamily="34" charset="0"/>
                </a:rPr>
                <a:t> </a:t>
              </a:r>
              <a:r>
                <a:rPr lang="en-US" sz="1100" b="1" dirty="0" err="1">
                  <a:latin typeface="Arial Black" panose="020B0A04020102020204" pitchFamily="34" charset="0"/>
                </a:rPr>
                <a:t>Kegiatan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9ED3F83-E32C-7997-AFF9-77F5D67C100F}"/>
              </a:ext>
            </a:extLst>
          </p:cNvPr>
          <p:cNvGrpSpPr/>
          <p:nvPr/>
        </p:nvGrpSpPr>
        <p:grpSpPr>
          <a:xfrm>
            <a:off x="1737387" y="4371546"/>
            <a:ext cx="2049885" cy="1948722"/>
            <a:chOff x="407273" y="1646202"/>
            <a:chExt cx="3801259" cy="3319249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82567E0C-016A-2C6D-47DE-96FE427593E4}"/>
                </a:ext>
              </a:extLst>
            </p:cNvPr>
            <p:cNvSpPr/>
            <p:nvPr/>
          </p:nvSpPr>
          <p:spPr>
            <a:xfrm>
              <a:off x="407273" y="1888005"/>
              <a:ext cx="3801259" cy="3077446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Pemutakhiran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data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atau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informasi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dalam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profil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intelijen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dituangkan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dalam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nota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inventarisasi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profil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.</a:t>
              </a:r>
            </a:p>
            <a:p>
              <a:pPr marL="228600" marR="0" lvl="0" indent="-2286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lang="en-US" sz="900" b="1" i="1" dirty="0">
                  <a:solidFill>
                    <a:srgbClr val="000000"/>
                  </a:solidFill>
                  <a:ea typeface="Bookman Old Style" panose="02050604050505020204" pitchFamily="18" charset="0"/>
                  <a:cs typeface="Bookman Old Style" panose="02050604050505020204" pitchFamily="18" charset="0"/>
                </a:rPr>
                <a:t>P</a:t>
              </a:r>
              <a:r>
                <a:rPr lang="en-US" sz="900" b="1" i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ost seizure analysis</a:t>
              </a:r>
              <a:r>
                <a:rPr lang="en-US" sz="900" b="1" i="1" dirty="0">
                  <a:solidFill>
                    <a:srgbClr val="000000"/>
                  </a:solidFill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disusun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berdasarkan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Lembar Hasil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Penelitian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, Lembar Resume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Perkara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u="none" strike="noStrike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dan/</a:t>
              </a:r>
              <a:r>
                <a:rPr lang="en-US" sz="900" b="1" u="none" strike="noStrike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atau</a:t>
              </a:r>
              <a:r>
                <a:rPr lang="en-ID" sz="900" b="1" dirty="0">
                  <a:ea typeface="Calibri" panose="020F0502020204030204" pitchFamily="34" charset="0"/>
                </a:rPr>
                <a:t> 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LPT Unit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Penindakan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dan/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atau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Unit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Patroli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 </a:t>
              </a:r>
              <a:r>
                <a:rPr lang="en-US" sz="900" b="1" dirty="0" err="1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Laut</a:t>
              </a:r>
              <a:r>
                <a:rPr lang="en-US" sz="900" b="1" dirty="0">
                  <a:solidFill>
                    <a:srgbClr val="000000"/>
                  </a:solidFill>
                  <a:effectLst/>
                  <a:ea typeface="Bookman Old Style" panose="02050604050505020204" pitchFamily="18" charset="0"/>
                  <a:cs typeface="Bookman Old Style" panose="02050604050505020204" pitchFamily="18" charset="0"/>
                </a:rPr>
                <a:t>.</a:t>
              </a:r>
              <a:endParaRPr kumimoji="0" lang="en-US" sz="900" b="1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501D644-4292-4D53-C122-C1CB4DF6EC75}"/>
                </a:ext>
              </a:extLst>
            </p:cNvPr>
            <p:cNvSpPr/>
            <p:nvPr/>
          </p:nvSpPr>
          <p:spPr>
            <a:xfrm>
              <a:off x="612363" y="1646202"/>
              <a:ext cx="3467063" cy="766330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D" sz="1000" kern="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6. </a:t>
              </a:r>
              <a:r>
                <a:rPr lang="en-ID" sz="1000" kern="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Evaluasi</a:t>
              </a:r>
              <a:r>
                <a:rPr lang="en-ID" sz="1000" kern="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</a:t>
              </a:r>
              <a:r>
                <a:rPr lang="en-ID" sz="1000" kern="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Pemutakhiran</a:t>
              </a:r>
              <a:r>
                <a:rPr lang="en-ID" sz="1000" kern="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Data </a:t>
              </a:r>
              <a:r>
                <a:rPr lang="en-ID" sz="1000" kern="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000" kern="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kern="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Informasi</a:t>
              </a:r>
              <a:endParaRPr lang="en-ID" sz="1000" kern="1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1938677" y="2126065"/>
            <a:ext cx="1660579" cy="1918342"/>
            <a:chOff x="952760" y="3104216"/>
            <a:chExt cx="3319270" cy="1306899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5"/>
              <a:ext cx="3319270" cy="120985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endParaRPr lang="en-ID" sz="1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Perpindahan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Orang;</a:t>
              </a: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Pergerakan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Sarana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Pengangkut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Arus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Barang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;</a:t>
              </a: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Aliran</a:t>
              </a:r>
              <a:r>
                <a:rPr lang="en-ID" sz="1000" b="1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Uang; dan/</a:t>
              </a:r>
              <a:r>
                <a:rPr lang="en-ID" sz="1000" b="1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endParaRPr lang="en-ID" sz="1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85725" lvl="0" indent="-85725">
                <a:buFont typeface="+mj-lt"/>
                <a:buAutoNum type="arabicPeriod"/>
              </a:pP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Alur </a:t>
              </a:r>
              <a:r>
                <a:rPr lang="en-ID" sz="1000" b="1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</a:t>
              </a: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okumen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ID" sz="1000" b="1" noProof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/>
              <a:r>
                <a:rPr lang="en-ID" sz="1000" b="1" noProof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 :</a:t>
              </a:r>
            </a:p>
            <a:p>
              <a:pPr lvl="0"/>
              <a:r>
                <a:rPr lang="en-ID" sz="1000" b="1" noProof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Internal dan Eksternal</a:t>
              </a:r>
              <a:endParaRPr lang="en-US" sz="1000" b="1" noProof="1">
                <a:solidFill>
                  <a:schemeClr val="tx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44958" y="3104216"/>
              <a:ext cx="3144605" cy="301238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D" sz="10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 </a:t>
              </a:r>
              <a:r>
                <a:rPr lang="en-ID" sz="10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Pengumpulan</a:t>
              </a:r>
              <a:r>
                <a:rPr lang="en-ID" sz="10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Data </a:t>
              </a:r>
              <a:r>
                <a:rPr lang="en-ID" sz="10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0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Informasi</a:t>
              </a:r>
              <a:endParaRPr lang="en-US" sz="1000" b="1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1256CFC-9E14-EB46-AFBD-53BE1F18FA74}"/>
              </a:ext>
            </a:extLst>
          </p:cNvPr>
          <p:cNvGrpSpPr/>
          <p:nvPr/>
        </p:nvGrpSpPr>
        <p:grpSpPr>
          <a:xfrm>
            <a:off x="4092013" y="1797504"/>
            <a:ext cx="1916735" cy="1359897"/>
            <a:chOff x="952760" y="2887318"/>
            <a:chExt cx="3319272" cy="1021711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E5301348-76E2-F6F7-455F-50C2586EB693}"/>
                </a:ext>
              </a:extLst>
            </p:cNvPr>
            <p:cNvSpPr/>
            <p:nvPr/>
          </p:nvSpPr>
          <p:spPr>
            <a:xfrm>
              <a:off x="952760" y="3122176"/>
              <a:ext cx="3319272" cy="786853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Klasifikasi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terkait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</a:t>
              </a: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ehandalan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sumber</a:t>
              </a:r>
              <a:r>
                <a:rPr lang="en-ID" sz="1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ID" sz="1000" b="1" dirty="0" err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validitas</a:t>
              </a:r>
              <a:r>
                <a:rPr lang="en-ID" sz="1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data dan/</a:t>
              </a: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0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0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informasi</a:t>
              </a:r>
              <a:r>
                <a:rPr lang="en-US" sz="1000" b="1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 yang diperoleh.</a:t>
              </a:r>
              <a:endParaRPr kumimoji="0" lang="en-US" sz="1000" b="1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831E69B-11DA-C70A-12C9-A2D257D9627B}"/>
                </a:ext>
              </a:extLst>
            </p:cNvPr>
            <p:cNvSpPr/>
            <p:nvPr/>
          </p:nvSpPr>
          <p:spPr>
            <a:xfrm>
              <a:off x="1131840" y="2887318"/>
              <a:ext cx="3009645" cy="48022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D" sz="1200" kern="100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 </a:t>
              </a:r>
              <a:r>
                <a:rPr lang="en-ID" sz="1200" kern="100" dirty="0" err="1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Penilaian</a:t>
              </a:r>
              <a:r>
                <a:rPr lang="en-ID" sz="1200" kern="100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Data </a:t>
              </a:r>
              <a:r>
                <a:rPr lang="en-ID" sz="1200" kern="100" dirty="0" err="1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200" kern="100" dirty="0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200" kern="100" dirty="0" err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ID" sz="1200" kern="100" dirty="0" err="1">
                  <a:solidFill>
                    <a:schemeClr val="bg1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nformasi</a:t>
              </a:r>
              <a:endParaRPr lang="en-ID" sz="1200" kern="1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4081424" y="3491822"/>
            <a:ext cx="1916735" cy="1437867"/>
            <a:chOff x="824072" y="3014596"/>
            <a:chExt cx="3447960" cy="1437867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824072" y="3201263"/>
              <a:ext cx="3447960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D" sz="12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Mencocokkan</a:t>
              </a:r>
              <a:r>
                <a:rPr lang="en-ID" sz="12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ID" sz="12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membandingkan</a:t>
              </a:r>
              <a:r>
                <a:rPr lang="en-ID" sz="12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ID" sz="12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menguji</a:t>
              </a:r>
              <a:r>
                <a:rPr lang="en-ID" sz="12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dan </a:t>
              </a:r>
              <a:r>
                <a:rPr lang="en-ID" sz="12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meneliti</a:t>
              </a:r>
              <a:r>
                <a:rPr lang="en-ID" sz="12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data </a:t>
              </a:r>
              <a:r>
                <a:rPr lang="en-ID" sz="12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2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200" b="1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informasi</a:t>
              </a:r>
              <a:r>
                <a:rPr lang="en-ID" sz="1200" b="1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US" sz="1200" b="1" noProof="1">
                <a:solidFill>
                  <a:schemeClr val="tx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977125" y="3014596"/>
              <a:ext cx="3150520" cy="429745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4.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Analisis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Data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Informasi</a:t>
              </a:r>
              <a:endPara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E26A939-D436-C845-CABD-0114A369A137}"/>
              </a:ext>
            </a:extLst>
          </p:cNvPr>
          <p:cNvGrpSpPr/>
          <p:nvPr/>
        </p:nvGrpSpPr>
        <p:grpSpPr>
          <a:xfrm>
            <a:off x="4116926" y="5236176"/>
            <a:ext cx="1927740" cy="921755"/>
            <a:chOff x="976125" y="1218562"/>
            <a:chExt cx="3309948" cy="3858826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CB3E68B7-21D1-609E-7D1B-41495FAD7831}"/>
                </a:ext>
              </a:extLst>
            </p:cNvPr>
            <p:cNvSpPr/>
            <p:nvPr/>
          </p:nvSpPr>
          <p:spPr>
            <a:xfrm>
              <a:off x="976125" y="2284242"/>
              <a:ext cx="3309948" cy="2793146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Produk Intelijen.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2B4BE28-EE5F-B4B2-D07F-F9CAA6B2E7BC}"/>
                </a:ext>
              </a:extLst>
            </p:cNvPr>
            <p:cNvSpPr/>
            <p:nvPr/>
          </p:nvSpPr>
          <p:spPr>
            <a:xfrm>
              <a:off x="1003439" y="1218562"/>
              <a:ext cx="3267816" cy="2308382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5.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Pendistribusian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hasil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pengelolaan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100" dirty="0"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 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atau</a:t>
              </a:r>
              <a:r>
                <a:rPr lang="en-ID" sz="1100" dirty="0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ID" sz="1100" dirty="0" err="1"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ID" sz="1100" dirty="0" err="1"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nformasi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88" name="Oval 87">
            <a:extLst>
              <a:ext uri="{FF2B5EF4-FFF2-40B4-BE49-F238E27FC236}">
                <a16:creationId xmlns:a16="http://schemas.microsoft.com/office/drawing/2014/main" id="{DA99635C-9228-B72B-04BC-ED591D4EB579}"/>
              </a:ext>
            </a:extLst>
          </p:cNvPr>
          <p:cNvSpPr/>
          <p:nvPr/>
        </p:nvSpPr>
        <p:spPr>
          <a:xfrm>
            <a:off x="202010" y="1402833"/>
            <a:ext cx="1190847" cy="960681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50" b="1" dirty="0">
                <a:solidFill>
                  <a:schemeClr val="tx2">
                    <a:lumMod val="50000"/>
                  </a:schemeClr>
                </a:solidFill>
              </a:rPr>
              <a:t>DATA </a:t>
            </a:r>
            <a:r>
              <a:rPr lang="en-US" sz="1050" b="1" dirty="0" err="1">
                <a:solidFill>
                  <a:schemeClr val="tx2">
                    <a:lumMod val="50000"/>
                  </a:schemeClr>
                </a:solidFill>
              </a:rPr>
              <a:t>atau</a:t>
            </a:r>
            <a:r>
              <a:rPr lang="en-US" sz="1050" b="1" dirty="0">
                <a:solidFill>
                  <a:schemeClr val="tx2">
                    <a:lumMod val="50000"/>
                  </a:schemeClr>
                </a:solidFill>
              </a:rPr>
              <a:t> INFORMASI</a:t>
            </a:r>
            <a:endParaRPr lang="en-US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9" name="Down Arrow 22">
            <a:extLst>
              <a:ext uri="{FF2B5EF4-FFF2-40B4-BE49-F238E27FC236}">
                <a16:creationId xmlns:a16="http://schemas.microsoft.com/office/drawing/2014/main" id="{0C277692-0545-BC0A-3926-A8791D3B3CDD}"/>
              </a:ext>
            </a:extLst>
          </p:cNvPr>
          <p:cNvSpPr/>
          <p:nvPr/>
        </p:nvSpPr>
        <p:spPr>
          <a:xfrm>
            <a:off x="4826458" y="4966217"/>
            <a:ext cx="542080" cy="24809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0" name="Down Arrow 22">
            <a:extLst>
              <a:ext uri="{FF2B5EF4-FFF2-40B4-BE49-F238E27FC236}">
                <a16:creationId xmlns:a16="http://schemas.microsoft.com/office/drawing/2014/main" id="{11298547-17C3-DDE0-8AF2-5B32D8957D51}"/>
              </a:ext>
            </a:extLst>
          </p:cNvPr>
          <p:cNvSpPr/>
          <p:nvPr/>
        </p:nvSpPr>
        <p:spPr>
          <a:xfrm rot="16200000">
            <a:off x="3595749" y="2562850"/>
            <a:ext cx="507597" cy="303967"/>
          </a:xfrm>
          <a:prstGeom prst="downArrow">
            <a:avLst/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1" name="Down Arrow 22">
            <a:extLst>
              <a:ext uri="{FF2B5EF4-FFF2-40B4-BE49-F238E27FC236}">
                <a16:creationId xmlns:a16="http://schemas.microsoft.com/office/drawing/2014/main" id="{EB322D87-8F95-2C6D-75DD-4E6418760A09}"/>
              </a:ext>
            </a:extLst>
          </p:cNvPr>
          <p:cNvSpPr/>
          <p:nvPr/>
        </p:nvSpPr>
        <p:spPr>
          <a:xfrm>
            <a:off x="547191" y="2403210"/>
            <a:ext cx="475521" cy="293479"/>
          </a:xfrm>
          <a:prstGeom prst="downArrow">
            <a:avLst/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2" name="Freeform 47">
            <a:extLst>
              <a:ext uri="{FF2B5EF4-FFF2-40B4-BE49-F238E27FC236}">
                <a16:creationId xmlns:a16="http://schemas.microsoft.com/office/drawing/2014/main" id="{8C504E15-6DD1-98EE-4E88-CDD42DD9D419}"/>
              </a:ext>
            </a:extLst>
          </p:cNvPr>
          <p:cNvSpPr/>
          <p:nvPr/>
        </p:nvSpPr>
        <p:spPr>
          <a:xfrm>
            <a:off x="1629128" y="3186082"/>
            <a:ext cx="261220" cy="490761"/>
          </a:xfrm>
          <a:custGeom>
            <a:avLst/>
            <a:gdLst>
              <a:gd name="connsiteX0" fmla="*/ 0 w 199453"/>
              <a:gd name="connsiteY0" fmla="*/ 46664 h 233322"/>
              <a:gd name="connsiteX1" fmla="*/ 99727 w 199453"/>
              <a:gd name="connsiteY1" fmla="*/ 46664 h 233322"/>
              <a:gd name="connsiteX2" fmla="*/ 99727 w 199453"/>
              <a:gd name="connsiteY2" fmla="*/ 0 h 233322"/>
              <a:gd name="connsiteX3" fmla="*/ 199453 w 199453"/>
              <a:gd name="connsiteY3" fmla="*/ 116661 h 233322"/>
              <a:gd name="connsiteX4" fmla="*/ 99727 w 199453"/>
              <a:gd name="connsiteY4" fmla="*/ 233322 h 233322"/>
              <a:gd name="connsiteX5" fmla="*/ 99727 w 199453"/>
              <a:gd name="connsiteY5" fmla="*/ 186658 h 233322"/>
              <a:gd name="connsiteX6" fmla="*/ 0 w 199453"/>
              <a:gd name="connsiteY6" fmla="*/ 186658 h 233322"/>
              <a:gd name="connsiteX7" fmla="*/ 0 w 199453"/>
              <a:gd name="connsiteY7" fmla="*/ 46664 h 233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453" h="233322">
                <a:moveTo>
                  <a:pt x="0" y="46664"/>
                </a:moveTo>
                <a:lnTo>
                  <a:pt x="99727" y="46664"/>
                </a:lnTo>
                <a:lnTo>
                  <a:pt x="99727" y="0"/>
                </a:lnTo>
                <a:lnTo>
                  <a:pt x="199453" y="116661"/>
                </a:lnTo>
                <a:lnTo>
                  <a:pt x="99727" y="233322"/>
                </a:lnTo>
                <a:lnTo>
                  <a:pt x="99727" y="186658"/>
                </a:lnTo>
                <a:lnTo>
                  <a:pt x="0" y="186658"/>
                </a:lnTo>
                <a:lnTo>
                  <a:pt x="0" y="4666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46664" rIns="59836" bIns="46664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/>
          </a:p>
        </p:txBody>
      </p:sp>
      <p:sp>
        <p:nvSpPr>
          <p:cNvPr id="93" name="Down Arrow 22">
            <a:extLst>
              <a:ext uri="{FF2B5EF4-FFF2-40B4-BE49-F238E27FC236}">
                <a16:creationId xmlns:a16="http://schemas.microsoft.com/office/drawing/2014/main" id="{13E7ABFF-51F6-D901-B171-8242996EA2A0}"/>
              </a:ext>
            </a:extLst>
          </p:cNvPr>
          <p:cNvSpPr/>
          <p:nvPr/>
        </p:nvSpPr>
        <p:spPr>
          <a:xfrm>
            <a:off x="4819347" y="3191233"/>
            <a:ext cx="485671" cy="279620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4" name="Flowchart: Document 93">
            <a:extLst>
              <a:ext uri="{FF2B5EF4-FFF2-40B4-BE49-F238E27FC236}">
                <a16:creationId xmlns:a16="http://schemas.microsoft.com/office/drawing/2014/main" id="{0114A308-43F6-C4E3-F324-5047F032F08E}"/>
              </a:ext>
            </a:extLst>
          </p:cNvPr>
          <p:cNvSpPr/>
          <p:nvPr/>
        </p:nvSpPr>
        <p:spPr>
          <a:xfrm>
            <a:off x="838198" y="5547778"/>
            <a:ext cx="766345" cy="437102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ST &amp; LPT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5" name="Down Arrow 22">
            <a:extLst>
              <a:ext uri="{FF2B5EF4-FFF2-40B4-BE49-F238E27FC236}">
                <a16:creationId xmlns:a16="http://schemas.microsoft.com/office/drawing/2014/main" id="{FC2B58C8-3370-3D26-495D-C7850671BE5D}"/>
              </a:ext>
            </a:extLst>
          </p:cNvPr>
          <p:cNvSpPr/>
          <p:nvPr/>
        </p:nvSpPr>
        <p:spPr>
          <a:xfrm rot="5400000">
            <a:off x="3674620" y="5576889"/>
            <a:ext cx="548396" cy="241418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2" name="Flowchart: Document 111">
            <a:extLst>
              <a:ext uri="{FF2B5EF4-FFF2-40B4-BE49-F238E27FC236}">
                <a16:creationId xmlns:a16="http://schemas.microsoft.com/office/drawing/2014/main" id="{EDA72D92-896A-23CF-421C-D3DD56A0A054}"/>
              </a:ext>
            </a:extLst>
          </p:cNvPr>
          <p:cNvSpPr/>
          <p:nvPr/>
        </p:nvSpPr>
        <p:spPr>
          <a:xfrm>
            <a:off x="5563257" y="2994948"/>
            <a:ext cx="457822" cy="246428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LPPI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3" name="Flowchart: Document 112">
            <a:extLst>
              <a:ext uri="{FF2B5EF4-FFF2-40B4-BE49-F238E27FC236}">
                <a16:creationId xmlns:a16="http://schemas.microsoft.com/office/drawing/2014/main" id="{23B51C55-74D7-D294-E20B-E0BE072E9295}"/>
              </a:ext>
            </a:extLst>
          </p:cNvPr>
          <p:cNvSpPr/>
          <p:nvPr/>
        </p:nvSpPr>
        <p:spPr>
          <a:xfrm>
            <a:off x="5528547" y="4749726"/>
            <a:ext cx="498832" cy="246428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LKAI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4" name="Flowchart: Document 113">
            <a:extLst>
              <a:ext uri="{FF2B5EF4-FFF2-40B4-BE49-F238E27FC236}">
                <a16:creationId xmlns:a16="http://schemas.microsoft.com/office/drawing/2014/main" id="{45D747AF-CF3F-E05B-025E-4225AD8933B9}"/>
              </a:ext>
            </a:extLst>
          </p:cNvPr>
          <p:cNvSpPr/>
          <p:nvPr/>
        </p:nvSpPr>
        <p:spPr>
          <a:xfrm>
            <a:off x="2987746" y="6151085"/>
            <a:ext cx="868086" cy="255831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NIP &amp; PSA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6" name="Flowchart: Document 115">
            <a:extLst>
              <a:ext uri="{FF2B5EF4-FFF2-40B4-BE49-F238E27FC236}">
                <a16:creationId xmlns:a16="http://schemas.microsoft.com/office/drawing/2014/main" id="{7975CCC6-AD26-EC32-499D-9E110B9B7388}"/>
              </a:ext>
            </a:extLst>
          </p:cNvPr>
          <p:cNvSpPr/>
          <p:nvPr/>
        </p:nvSpPr>
        <p:spPr>
          <a:xfrm>
            <a:off x="6258942" y="2283387"/>
            <a:ext cx="661950" cy="452357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NHI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7" name="Flowchart: Document 116">
            <a:extLst>
              <a:ext uri="{FF2B5EF4-FFF2-40B4-BE49-F238E27FC236}">
                <a16:creationId xmlns:a16="http://schemas.microsoft.com/office/drawing/2014/main" id="{3B600F1B-2C67-C3D9-07F6-B05D5F5BAA1E}"/>
              </a:ext>
            </a:extLst>
          </p:cNvPr>
          <p:cNvSpPr/>
          <p:nvPr/>
        </p:nvSpPr>
        <p:spPr>
          <a:xfrm>
            <a:off x="6266389" y="2846106"/>
            <a:ext cx="644251" cy="452357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b="1" dirty="0">
                <a:solidFill>
                  <a:schemeClr val="tx2">
                    <a:lumMod val="50000"/>
                  </a:schemeClr>
                </a:solidFill>
              </a:rPr>
              <a:t>NHI-HKI</a:t>
            </a:r>
          </a:p>
        </p:txBody>
      </p:sp>
      <p:sp>
        <p:nvSpPr>
          <p:cNvPr id="118" name="Flowchart: Document 117">
            <a:extLst>
              <a:ext uri="{FF2B5EF4-FFF2-40B4-BE49-F238E27FC236}">
                <a16:creationId xmlns:a16="http://schemas.microsoft.com/office/drawing/2014/main" id="{BBBCD504-0CBB-EAC7-8B52-E181E895979F}"/>
              </a:ext>
            </a:extLst>
          </p:cNvPr>
          <p:cNvSpPr/>
          <p:nvPr/>
        </p:nvSpPr>
        <p:spPr>
          <a:xfrm>
            <a:off x="6258943" y="4007629"/>
            <a:ext cx="651698" cy="432867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NI</a:t>
            </a:r>
          </a:p>
        </p:txBody>
      </p:sp>
      <p:sp>
        <p:nvSpPr>
          <p:cNvPr id="119" name="Flowchart: Document 118">
            <a:extLst>
              <a:ext uri="{FF2B5EF4-FFF2-40B4-BE49-F238E27FC236}">
                <a16:creationId xmlns:a16="http://schemas.microsoft.com/office/drawing/2014/main" id="{48CA8B97-1D92-C01A-D83A-ED1F9BB6AE5C}"/>
              </a:ext>
            </a:extLst>
          </p:cNvPr>
          <p:cNvSpPr/>
          <p:nvPr/>
        </p:nvSpPr>
        <p:spPr>
          <a:xfrm>
            <a:off x="6266390" y="4579968"/>
            <a:ext cx="644250" cy="462585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REKOM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0" name="Flowchart: Document 119">
            <a:extLst>
              <a:ext uri="{FF2B5EF4-FFF2-40B4-BE49-F238E27FC236}">
                <a16:creationId xmlns:a16="http://schemas.microsoft.com/office/drawing/2014/main" id="{6309F94A-9B21-4C1F-F6EB-06A4D4CC10EC}"/>
              </a:ext>
            </a:extLst>
          </p:cNvPr>
          <p:cNvSpPr/>
          <p:nvPr/>
        </p:nvSpPr>
        <p:spPr>
          <a:xfrm>
            <a:off x="6273576" y="3418018"/>
            <a:ext cx="651698" cy="442157"/>
          </a:xfrm>
          <a:prstGeom prst="flowChartDocumen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INFO LAIN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3895507B-F6D8-FE10-8931-FA9729E4AE04}"/>
              </a:ext>
            </a:extLst>
          </p:cNvPr>
          <p:cNvCxnSpPr>
            <a:cxnSpLocks/>
          </p:cNvCxnSpPr>
          <p:nvPr/>
        </p:nvCxnSpPr>
        <p:spPr>
          <a:xfrm flipH="1">
            <a:off x="6122292" y="2460334"/>
            <a:ext cx="6242" cy="3230733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0CFD4BB-9DF9-5BFC-89D5-B026AC86FE02}"/>
              </a:ext>
            </a:extLst>
          </p:cNvPr>
          <p:cNvCxnSpPr>
            <a:cxnSpLocks/>
          </p:cNvCxnSpPr>
          <p:nvPr/>
        </p:nvCxnSpPr>
        <p:spPr>
          <a:xfrm>
            <a:off x="2697953" y="6550080"/>
            <a:ext cx="5181189" cy="0"/>
          </a:xfrm>
          <a:prstGeom prst="line">
            <a:avLst/>
          </a:prstGeom>
          <a:ln w="53975" cmpd="tri">
            <a:solidFill>
              <a:schemeClr val="tx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Freeform 35">
            <a:extLst>
              <a:ext uri="{FF2B5EF4-FFF2-40B4-BE49-F238E27FC236}">
                <a16:creationId xmlns:a16="http://schemas.microsoft.com/office/drawing/2014/main" id="{B0CB3158-5330-FC76-BE15-238147D30957}"/>
              </a:ext>
            </a:extLst>
          </p:cNvPr>
          <p:cNvSpPr/>
          <p:nvPr/>
        </p:nvSpPr>
        <p:spPr>
          <a:xfrm>
            <a:off x="6921270" y="2438491"/>
            <a:ext cx="197170" cy="1178678"/>
          </a:xfrm>
          <a:custGeom>
            <a:avLst/>
            <a:gdLst>
              <a:gd name="connsiteX0" fmla="*/ 0 w 497541"/>
              <a:gd name="connsiteY0" fmla="*/ 0 h 806824"/>
              <a:gd name="connsiteX1" fmla="*/ 497541 w 497541"/>
              <a:gd name="connsiteY1" fmla="*/ 0 h 806824"/>
              <a:gd name="connsiteX2" fmla="*/ 497541 w 497541"/>
              <a:gd name="connsiteY2" fmla="*/ 806824 h 806824"/>
              <a:gd name="connsiteX3" fmla="*/ 0 w 497541"/>
              <a:gd name="connsiteY3" fmla="*/ 806824 h 806824"/>
              <a:gd name="connsiteX4" fmla="*/ 0 w 497541"/>
              <a:gd name="connsiteY4" fmla="*/ 806824 h 80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541" h="806824">
                <a:moveTo>
                  <a:pt x="0" y="0"/>
                </a:moveTo>
                <a:lnTo>
                  <a:pt x="497541" y="0"/>
                </a:lnTo>
                <a:lnTo>
                  <a:pt x="497541" y="806824"/>
                </a:lnTo>
                <a:lnTo>
                  <a:pt x="0" y="806824"/>
                </a:lnTo>
                <a:lnTo>
                  <a:pt x="0" y="806824"/>
                </a:lnTo>
              </a:path>
            </a:pathLst>
          </a:cu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F6529C7-9FE8-1147-9A7B-5FD47DC8CFE7}"/>
              </a:ext>
            </a:extLst>
          </p:cNvPr>
          <p:cNvCxnSpPr>
            <a:cxnSpLocks/>
          </p:cNvCxnSpPr>
          <p:nvPr/>
        </p:nvCxnSpPr>
        <p:spPr>
          <a:xfrm>
            <a:off x="7124445" y="3044385"/>
            <a:ext cx="278128" cy="0"/>
          </a:xfrm>
          <a:prstGeom prst="straightConnector1">
            <a:avLst/>
          </a:prstGeom>
          <a:ln w="444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6262219-7B2F-A9FC-0CA2-4EEF87315E8F}"/>
              </a:ext>
            </a:extLst>
          </p:cNvPr>
          <p:cNvSpPr/>
          <p:nvPr/>
        </p:nvSpPr>
        <p:spPr>
          <a:xfrm>
            <a:off x="7381256" y="4567767"/>
            <a:ext cx="978899" cy="54584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UNIT PENYIDIKAN</a:t>
            </a:r>
            <a:endParaRPr lang="id-ID" sz="1200" b="1" dirty="0"/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EF4BB440-2C6A-9655-8DF9-6FF125C10E70}"/>
              </a:ext>
            </a:extLst>
          </p:cNvPr>
          <p:cNvCxnSpPr>
            <a:cxnSpLocks/>
          </p:cNvCxnSpPr>
          <p:nvPr/>
        </p:nvCxnSpPr>
        <p:spPr>
          <a:xfrm>
            <a:off x="6121286" y="3034595"/>
            <a:ext cx="152297" cy="3225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6B8DAD2-2232-9C2E-E3C1-8EED788B64F3}"/>
              </a:ext>
            </a:extLst>
          </p:cNvPr>
          <p:cNvCxnSpPr>
            <a:cxnSpLocks/>
          </p:cNvCxnSpPr>
          <p:nvPr/>
        </p:nvCxnSpPr>
        <p:spPr>
          <a:xfrm>
            <a:off x="6116681" y="2471605"/>
            <a:ext cx="152297" cy="3225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3F66733F-5A1C-9F22-5896-F90B9BBF235A}"/>
              </a:ext>
            </a:extLst>
          </p:cNvPr>
          <p:cNvCxnSpPr>
            <a:cxnSpLocks/>
          </p:cNvCxnSpPr>
          <p:nvPr/>
        </p:nvCxnSpPr>
        <p:spPr>
          <a:xfrm>
            <a:off x="6111659" y="3633564"/>
            <a:ext cx="167527" cy="3225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2F078504-19F8-4DCF-CA80-582B69249016}"/>
              </a:ext>
            </a:extLst>
          </p:cNvPr>
          <p:cNvCxnSpPr>
            <a:cxnSpLocks/>
          </p:cNvCxnSpPr>
          <p:nvPr/>
        </p:nvCxnSpPr>
        <p:spPr>
          <a:xfrm>
            <a:off x="6119580" y="4221903"/>
            <a:ext cx="138452" cy="3225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EEE5F144-0E99-5E37-2ECE-1DA5CB303BCC}"/>
              </a:ext>
            </a:extLst>
          </p:cNvPr>
          <p:cNvCxnSpPr>
            <a:cxnSpLocks/>
          </p:cNvCxnSpPr>
          <p:nvPr/>
        </p:nvCxnSpPr>
        <p:spPr>
          <a:xfrm>
            <a:off x="6121279" y="4810237"/>
            <a:ext cx="152297" cy="3225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40420560-E02C-3084-C65A-525D30B401F1}"/>
              </a:ext>
            </a:extLst>
          </p:cNvPr>
          <p:cNvSpPr/>
          <p:nvPr/>
        </p:nvSpPr>
        <p:spPr>
          <a:xfrm>
            <a:off x="1960189" y="1450420"/>
            <a:ext cx="2111677" cy="60043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/>
              <a:t>UNIT KEJAHATAN LINTAS NEGARA</a:t>
            </a:r>
            <a:endParaRPr lang="id-ID" sz="1400" b="1" dirty="0"/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DAC8DE22-79E0-959E-757D-6660AECE76F7}"/>
              </a:ext>
            </a:extLst>
          </p:cNvPr>
          <p:cNvCxnSpPr>
            <a:cxnSpLocks/>
          </p:cNvCxnSpPr>
          <p:nvPr/>
        </p:nvCxnSpPr>
        <p:spPr>
          <a:xfrm flipH="1">
            <a:off x="7866406" y="3413926"/>
            <a:ext cx="3" cy="1136863"/>
          </a:xfrm>
          <a:prstGeom prst="straightConnector1">
            <a:avLst/>
          </a:prstGeom>
          <a:ln w="53975" cmpd="tri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Down Arrow 22">
            <a:extLst>
              <a:ext uri="{FF2B5EF4-FFF2-40B4-BE49-F238E27FC236}">
                <a16:creationId xmlns:a16="http://schemas.microsoft.com/office/drawing/2014/main" id="{B605858F-122F-642C-C41C-26A60E7733BE}"/>
              </a:ext>
            </a:extLst>
          </p:cNvPr>
          <p:cNvSpPr/>
          <p:nvPr/>
        </p:nvSpPr>
        <p:spPr>
          <a:xfrm rot="5400000">
            <a:off x="1368210" y="1694164"/>
            <a:ext cx="498542" cy="265560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9F5C38B6-DBA6-0542-76FD-331BB9A60961}"/>
              </a:ext>
            </a:extLst>
          </p:cNvPr>
          <p:cNvCxnSpPr>
            <a:cxnSpLocks/>
          </p:cNvCxnSpPr>
          <p:nvPr/>
        </p:nvCxnSpPr>
        <p:spPr>
          <a:xfrm>
            <a:off x="7871497" y="1683172"/>
            <a:ext cx="0" cy="1007938"/>
          </a:xfrm>
          <a:prstGeom prst="line">
            <a:avLst/>
          </a:prstGeom>
          <a:ln w="53975" cmpd="tri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D2C8DB07-5F5C-925E-B31A-C215350260A1}"/>
              </a:ext>
            </a:extLst>
          </p:cNvPr>
          <p:cNvCxnSpPr>
            <a:cxnSpLocks/>
          </p:cNvCxnSpPr>
          <p:nvPr/>
        </p:nvCxnSpPr>
        <p:spPr>
          <a:xfrm flipH="1">
            <a:off x="4105497" y="1708103"/>
            <a:ext cx="3766000" cy="0"/>
          </a:xfrm>
          <a:prstGeom prst="straightConnector1">
            <a:avLst/>
          </a:prstGeom>
          <a:ln w="53975" cmpd="tri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Flowchart: Document 174">
            <a:extLst>
              <a:ext uri="{FF2B5EF4-FFF2-40B4-BE49-F238E27FC236}">
                <a16:creationId xmlns:a16="http://schemas.microsoft.com/office/drawing/2014/main" id="{1CF3ED45-28B4-EBDE-4716-328248FAC996}"/>
              </a:ext>
            </a:extLst>
          </p:cNvPr>
          <p:cNvSpPr/>
          <p:nvPr/>
        </p:nvSpPr>
        <p:spPr>
          <a:xfrm>
            <a:off x="7466679" y="1532872"/>
            <a:ext cx="721114" cy="452357"/>
          </a:xfrm>
          <a:prstGeom prst="flowChartDocumen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</a:rPr>
              <a:t>NPI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1" name="Down Arrow 22">
            <a:extLst>
              <a:ext uri="{FF2B5EF4-FFF2-40B4-BE49-F238E27FC236}">
                <a16:creationId xmlns:a16="http://schemas.microsoft.com/office/drawing/2014/main" id="{418DB69F-509F-FF10-4C90-882C423BBC84}"/>
              </a:ext>
            </a:extLst>
          </p:cNvPr>
          <p:cNvSpPr/>
          <p:nvPr/>
        </p:nvSpPr>
        <p:spPr>
          <a:xfrm rot="10800000">
            <a:off x="2489769" y="4086571"/>
            <a:ext cx="508606" cy="243595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68B8A6D9-D0FF-7B2A-E2A5-8A2229399C8D}"/>
              </a:ext>
            </a:extLst>
          </p:cNvPr>
          <p:cNvCxnSpPr>
            <a:cxnSpLocks/>
          </p:cNvCxnSpPr>
          <p:nvPr/>
        </p:nvCxnSpPr>
        <p:spPr>
          <a:xfrm>
            <a:off x="6036495" y="5679958"/>
            <a:ext cx="8972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8B6300E8-F047-28B7-5005-FF8B4647B8A7}"/>
              </a:ext>
            </a:extLst>
          </p:cNvPr>
          <p:cNvCxnSpPr>
            <a:cxnSpLocks/>
          </p:cNvCxnSpPr>
          <p:nvPr/>
        </p:nvCxnSpPr>
        <p:spPr>
          <a:xfrm flipV="1">
            <a:off x="2705573" y="6310747"/>
            <a:ext cx="0" cy="263416"/>
          </a:xfrm>
          <a:prstGeom prst="straightConnector1">
            <a:avLst/>
          </a:prstGeom>
          <a:ln w="53975" cmpd="tri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54238DB2-38F2-16C8-858A-A21079D33A45}"/>
              </a:ext>
            </a:extLst>
          </p:cNvPr>
          <p:cNvSpPr txBox="1"/>
          <p:nvPr/>
        </p:nvSpPr>
        <p:spPr>
          <a:xfrm>
            <a:off x="8360155" y="1386539"/>
            <a:ext cx="381259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NHI </a:t>
            </a:r>
            <a:r>
              <a:rPr lang="en-US" sz="900" b="1" dirty="0" err="1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Direktur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P2 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: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Patla</a:t>
            </a:r>
            <a:r>
              <a:rPr lang="en-US" sz="800" b="1" dirty="0"/>
              <a:t>;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Kabid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P2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KPU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Ka.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Ka. KPU,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KLN,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Penyidikan</a:t>
            </a:r>
            <a:r>
              <a:rPr lang="en-US" sz="800" b="1" dirty="0"/>
              <a:t>; </a:t>
            </a:r>
            <a:r>
              <a:rPr lang="en-US" sz="800" b="1" dirty="0" err="1"/>
              <a:t>atau</a:t>
            </a:r>
            <a:endParaRPr lang="en-US" sz="800" b="1" dirty="0"/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Kasi P2 KPPBC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Ka.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KLN,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Penyidikan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Ka. KPPBC</a:t>
            </a:r>
            <a:r>
              <a:rPr lang="en-US" sz="800" b="1" dirty="0"/>
              <a:t>.</a:t>
            </a:r>
            <a:endParaRPr lang="en-ID" sz="800" b="1" dirty="0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E08951E-568D-9A93-93F4-41205941D9E2}"/>
              </a:ext>
            </a:extLst>
          </p:cNvPr>
          <p:cNvSpPr txBox="1"/>
          <p:nvPr/>
        </p:nvSpPr>
        <p:spPr>
          <a:xfrm>
            <a:off x="8351685" y="4679116"/>
            <a:ext cx="38210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</a:rPr>
              <a:t>NI </a:t>
            </a:r>
            <a:r>
              <a:rPr lang="en-US" sz="9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Ksd</a:t>
            </a: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</a:rPr>
              <a:t>. KLN 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</a:rPr>
              <a:t>kepada</a:t>
            </a:r>
            <a:r>
              <a:rPr lang="en-US" sz="900" b="1" dirty="0">
                <a:latin typeface="Arial Black" panose="020B0A04020102020204" pitchFamily="34" charset="0"/>
              </a:rPr>
              <a:t> :</a:t>
            </a:r>
          </a:p>
          <a:p>
            <a:pPr marL="180975" indent="-180975" algn="just" defTabSz="180975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Kabid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P2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KPU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KPU</a:t>
            </a:r>
            <a:r>
              <a:rPr lang="en-US" sz="800" b="1" dirty="0"/>
              <a:t>; </a:t>
            </a:r>
            <a:r>
              <a:rPr lang="en-US" sz="800" b="1" dirty="0" err="1"/>
              <a:t>atau</a:t>
            </a:r>
            <a:endParaRPr lang="en-US" sz="800" b="1" dirty="0"/>
          </a:p>
          <a:p>
            <a:pPr marL="180975" indent="-180975" algn="just" defTabSz="180975">
              <a:buFont typeface="+mj-lt"/>
              <a:buAutoNum type="alphaLcPeriod"/>
            </a:pP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Kasi P2 KPPBC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Ka.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Ka. KPPBC</a:t>
            </a:r>
            <a:r>
              <a:rPr lang="en-US" sz="800" b="1" dirty="0"/>
              <a:t>.</a:t>
            </a:r>
            <a:endParaRPr lang="en-ID" sz="800" b="1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99DDDF2E-47EA-6FD2-50CE-4F1C7CA4D478}"/>
              </a:ext>
            </a:extLst>
          </p:cNvPr>
          <p:cNvSpPr txBox="1"/>
          <p:nvPr/>
        </p:nvSpPr>
        <p:spPr>
          <a:xfrm>
            <a:off x="8353850" y="2329464"/>
            <a:ext cx="38477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NHI </a:t>
            </a:r>
            <a:r>
              <a:rPr lang="en-US" sz="900" b="1" dirty="0" err="1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Ksd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 KLN 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: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Penyidikan</a:t>
            </a:r>
            <a:r>
              <a:rPr lang="en-US" sz="800" b="1" dirty="0"/>
              <a:t>; 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Patla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Penyidikan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Kabid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P2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KPU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Ka.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Ka. KPU,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Penyidikan</a:t>
            </a:r>
            <a:r>
              <a:rPr lang="en-US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800" b="1" dirty="0" err="1"/>
              <a:t>atau</a:t>
            </a:r>
            <a:endParaRPr lang="en-US" sz="800" b="1" dirty="0"/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Kasi P2 KPPBC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Ka.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Penyidikan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Ka. KPPBC</a:t>
            </a:r>
            <a:r>
              <a:rPr lang="en-US" sz="800" b="1" dirty="0"/>
              <a:t>.</a:t>
            </a:r>
            <a:endParaRPr lang="en-ID" sz="800" b="1" dirty="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4AA163F-8F47-8157-99D1-EB5BF95B4588}"/>
              </a:ext>
            </a:extLst>
          </p:cNvPr>
          <p:cNvSpPr txBox="1"/>
          <p:nvPr/>
        </p:nvSpPr>
        <p:spPr>
          <a:xfrm>
            <a:off x="8351685" y="3389952"/>
            <a:ext cx="382106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NHI </a:t>
            </a:r>
            <a:r>
              <a:rPr lang="en-US" sz="900" b="1" dirty="0" err="1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Kabid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P2 </a:t>
            </a:r>
            <a:r>
              <a:rPr lang="en-US" sz="900" b="1" dirty="0" err="1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Kanwil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/ KPU 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: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Kasi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KPU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Dir. P2 dan Ka. KPU (NHI KPU)</a:t>
            </a:r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Kasi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Dir. P2 dan Ka.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(NHI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ID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en-ID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endParaRPr lang="en-ID" sz="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 indent="-180975" algn="just">
              <a:buFont typeface="+mj-lt"/>
              <a:buAutoNum type="alphaLcPeriod"/>
            </a:pPr>
            <a:r>
              <a:rPr lang="en-ID" sz="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Kasi P2 KPPBC </a:t>
            </a:r>
            <a:r>
              <a:rPr lang="en-ID" sz="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ID" sz="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Dir. P2, Ka. </a:t>
            </a:r>
            <a:r>
              <a:rPr lang="en-ID" sz="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ID" sz="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Ka. KPPBC (NHI </a:t>
            </a:r>
            <a:r>
              <a:rPr lang="en-ID" sz="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ID" sz="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ID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 indent="-180975" algn="just">
              <a:buFont typeface="+mj-lt"/>
              <a:buAutoNum type="alphaLcPeriod"/>
            </a:pPr>
            <a:endParaRPr lang="en-US" sz="900" b="1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7FA43D5B-CCBB-4638-0E33-438101B45B2D}"/>
              </a:ext>
            </a:extLst>
          </p:cNvPr>
          <p:cNvSpPr txBox="1"/>
          <p:nvPr/>
        </p:nvSpPr>
        <p:spPr>
          <a:xfrm>
            <a:off x="8351685" y="5245983"/>
            <a:ext cx="38210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</a:rPr>
              <a:t>NI </a:t>
            </a:r>
            <a:r>
              <a:rPr lang="en-US" sz="9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Kabid</a:t>
            </a: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</a:rPr>
              <a:t> P2 </a:t>
            </a:r>
            <a:r>
              <a:rPr lang="en-US" sz="9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Kanwil</a:t>
            </a: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</a:rPr>
              <a:t>/KPU 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</a:rPr>
              <a:t>kepada</a:t>
            </a:r>
            <a:r>
              <a:rPr lang="en-US" sz="900" b="1" dirty="0">
                <a:latin typeface="Arial Black" panose="020B0A04020102020204" pitchFamily="34" charset="0"/>
              </a:rPr>
              <a:t> :</a:t>
            </a:r>
          </a:p>
          <a:p>
            <a:pPr marL="180975" indent="-180975" algn="just" defTabSz="180975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KLN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Ka. KPU</a:t>
            </a:r>
            <a:r>
              <a:rPr lang="en-US" sz="800" b="1" dirty="0"/>
              <a:t>;</a:t>
            </a:r>
          </a:p>
          <a:p>
            <a:pPr marL="180975" indent="-180975" algn="just" defTabSz="180975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Kabid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P2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 KPU (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antar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KPU)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Ka. KPU;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endParaRPr lang="en-US" sz="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 indent="-180975" algn="just" defTabSz="180975">
              <a:buFont typeface="+mj-lt"/>
              <a:buAutoNum type="alphaLcPeriod"/>
            </a:pP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Kasi P2 KPPBC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Ka. KPPBC (NI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ID" sz="800" b="1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86BEEF1-C14E-33A3-052A-F503C5E896A0}"/>
              </a:ext>
            </a:extLst>
          </p:cNvPr>
          <p:cNvSpPr/>
          <p:nvPr/>
        </p:nvSpPr>
        <p:spPr>
          <a:xfrm>
            <a:off x="7381256" y="2676935"/>
            <a:ext cx="974049" cy="73509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UNIT PENINDAKAN DAN/ATAU PATLA</a:t>
            </a:r>
            <a:endParaRPr lang="id-ID" sz="1100" b="1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09B53040-756A-E99D-A6E0-5BA89407A11A}"/>
              </a:ext>
            </a:extLst>
          </p:cNvPr>
          <p:cNvSpPr txBox="1"/>
          <p:nvPr/>
        </p:nvSpPr>
        <p:spPr>
          <a:xfrm>
            <a:off x="8372093" y="6054495"/>
            <a:ext cx="37921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NI Kasi P2 KPPBC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: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Ksd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KLN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Ka.KPPBC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endParaRPr lang="en-US" sz="800" b="1" dirty="0"/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Kabid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P2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Dir. P2,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Ka.KPPBC</a:t>
            </a:r>
            <a:r>
              <a:rPr lang="en-US" sz="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800" b="1" dirty="0"/>
          </a:p>
          <a:p>
            <a:pPr marL="180975" indent="-180975" algn="just">
              <a:buFont typeface="+mj-lt"/>
              <a:buAutoNum type="alphaLcPeriod"/>
            </a:pPr>
            <a:endParaRPr lang="en-US" sz="800" b="1" dirty="0"/>
          </a:p>
        </p:txBody>
      </p:sp>
      <p:sp>
        <p:nvSpPr>
          <p:cNvPr id="3" name="Flowchart: Document 2">
            <a:extLst>
              <a:ext uri="{FF2B5EF4-FFF2-40B4-BE49-F238E27FC236}">
                <a16:creationId xmlns:a16="http://schemas.microsoft.com/office/drawing/2014/main" id="{9552DA2D-39AC-3D16-A9F8-7CBAA16B3A05}"/>
              </a:ext>
            </a:extLst>
          </p:cNvPr>
          <p:cNvSpPr/>
          <p:nvPr/>
        </p:nvSpPr>
        <p:spPr>
          <a:xfrm>
            <a:off x="7532033" y="6255413"/>
            <a:ext cx="761365" cy="392430"/>
          </a:xfrm>
          <a:prstGeom prst="flowChartDocumen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b="1" dirty="0">
                <a:solidFill>
                  <a:schemeClr val="tx2">
                    <a:lumMod val="50000"/>
                  </a:schemeClr>
                </a:solidFill>
              </a:rPr>
              <a:t>LHP, LRP dan LPT</a:t>
            </a:r>
            <a:endParaRPr lang="en-US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861780-792E-436F-E800-5C6703BC558B}"/>
              </a:ext>
            </a:extLst>
          </p:cNvPr>
          <p:cNvCxnSpPr>
            <a:cxnSpLocks/>
          </p:cNvCxnSpPr>
          <p:nvPr/>
        </p:nvCxnSpPr>
        <p:spPr>
          <a:xfrm>
            <a:off x="7229342" y="1271753"/>
            <a:ext cx="0" cy="5586247"/>
          </a:xfrm>
          <a:prstGeom prst="line">
            <a:avLst/>
          </a:prstGeom>
          <a:ln w="63500" cmpd="tri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DA455ADF-4A99-A8D9-5B28-470D77EB6471}"/>
              </a:ext>
            </a:extLst>
          </p:cNvPr>
          <p:cNvSpPr/>
          <p:nvPr/>
        </p:nvSpPr>
        <p:spPr>
          <a:xfrm>
            <a:off x="3878142" y="2904834"/>
            <a:ext cx="644049" cy="375436"/>
          </a:xfrm>
          <a:prstGeom prst="ellipse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Pasal 25</a:t>
            </a:r>
            <a:endParaRPr lang="en-ID" sz="1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E6BCD1-5E9E-3F20-0607-E8D77E5B942E}"/>
              </a:ext>
            </a:extLst>
          </p:cNvPr>
          <p:cNvSpPr/>
          <p:nvPr/>
        </p:nvSpPr>
        <p:spPr>
          <a:xfrm>
            <a:off x="1223536" y="4024797"/>
            <a:ext cx="644049" cy="375436"/>
          </a:xfrm>
          <a:prstGeom prst="ellipse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Pasal 23</a:t>
            </a:r>
            <a:endParaRPr lang="en-ID" sz="1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4AB56CE-5DE9-A9E6-DEF0-1DEE55C1A478}"/>
              </a:ext>
            </a:extLst>
          </p:cNvPr>
          <p:cNvSpPr/>
          <p:nvPr/>
        </p:nvSpPr>
        <p:spPr>
          <a:xfrm>
            <a:off x="3839154" y="4662751"/>
            <a:ext cx="644049" cy="375436"/>
          </a:xfrm>
          <a:prstGeom prst="ellipse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Pasal 26</a:t>
            </a:r>
            <a:endParaRPr lang="en-ID" sz="1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F8A2B9-F0BC-F802-4EB6-538C0E2D9A38}"/>
              </a:ext>
            </a:extLst>
          </p:cNvPr>
          <p:cNvSpPr/>
          <p:nvPr/>
        </p:nvSpPr>
        <p:spPr>
          <a:xfrm>
            <a:off x="3902950" y="5970564"/>
            <a:ext cx="644049" cy="375436"/>
          </a:xfrm>
          <a:prstGeom prst="ellipse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Pasal 27</a:t>
            </a:r>
            <a:endParaRPr lang="en-ID" sz="1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C82C47-5AE9-3744-355B-A31829E2A67B}"/>
              </a:ext>
            </a:extLst>
          </p:cNvPr>
          <p:cNvSpPr/>
          <p:nvPr/>
        </p:nvSpPr>
        <p:spPr>
          <a:xfrm>
            <a:off x="1925302" y="3801516"/>
            <a:ext cx="644049" cy="375436"/>
          </a:xfrm>
          <a:prstGeom prst="ellipse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Pasal 24</a:t>
            </a:r>
            <a:endParaRPr lang="en-ID" sz="1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B41B0F-7BFF-98A5-417F-832B88EEC813}"/>
              </a:ext>
            </a:extLst>
          </p:cNvPr>
          <p:cNvSpPr/>
          <p:nvPr/>
        </p:nvSpPr>
        <p:spPr>
          <a:xfrm>
            <a:off x="1271705" y="6098155"/>
            <a:ext cx="904232" cy="375436"/>
          </a:xfrm>
          <a:prstGeom prst="ellipse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Pasal 29 dan 30</a:t>
            </a:r>
            <a:endParaRPr lang="en-ID" sz="10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3AAA95-79C8-59D6-5F70-8E424D972455}"/>
              </a:ext>
            </a:extLst>
          </p:cNvPr>
          <p:cNvSpPr/>
          <p:nvPr/>
        </p:nvSpPr>
        <p:spPr>
          <a:xfrm>
            <a:off x="6613794" y="5344603"/>
            <a:ext cx="542519" cy="2039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Manual</a:t>
            </a:r>
            <a:endParaRPr lang="en-ID" sz="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38D6FB-FFFC-1F4C-C59A-21A7AF4611DD}"/>
              </a:ext>
            </a:extLst>
          </p:cNvPr>
          <p:cNvSpPr txBox="1"/>
          <p:nvPr/>
        </p:nvSpPr>
        <p:spPr>
          <a:xfrm>
            <a:off x="8351685" y="4213355"/>
            <a:ext cx="38210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>
                <a:latin typeface="Arial Black" panose="020B0A04020102020204" pitchFamily="34" charset="0"/>
              </a:rPr>
              <a:t>Alur </a:t>
            </a:r>
            <a:r>
              <a:rPr lang="en-US" sz="900" b="1" dirty="0" err="1">
                <a:latin typeface="Arial Black" panose="020B0A04020102020204" pitchFamily="34" charset="0"/>
              </a:rPr>
              <a:t>Distribusi</a:t>
            </a:r>
            <a:r>
              <a:rPr lang="en-US" sz="900" b="1" dirty="0">
                <a:latin typeface="Arial Black" panose="020B0A04020102020204" pitchFamily="34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Arial Black" panose="020B0A04020102020204" pitchFamily="34" charset="0"/>
              </a:rPr>
              <a:t>NHI Kasi P2 KPPBC 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(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terkait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NPP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ditembuskan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  <a:cs typeface="Aharoni" panose="02010803020104030203" pitchFamily="2" charset="-79"/>
              </a:rPr>
              <a:t>kepada</a:t>
            </a:r>
            <a:r>
              <a:rPr lang="en-US" sz="900" b="1" dirty="0">
                <a:latin typeface="Arial Black" panose="020B0A04020102020204" pitchFamily="34" charset="0"/>
                <a:cs typeface="Aharoni" panose="02010803020104030203" pitchFamily="2" charset="-79"/>
              </a:rPr>
              <a:t> Dir. DIN) </a:t>
            </a:r>
            <a:r>
              <a:rPr lang="en-US" sz="900" b="1" dirty="0" err="1">
                <a:latin typeface="Arial Black" panose="020B0A04020102020204" pitchFamily="34" charset="0"/>
              </a:rPr>
              <a:t>ditujukan</a:t>
            </a:r>
            <a:r>
              <a:rPr lang="en-US" sz="900" b="1" dirty="0">
                <a:latin typeface="Arial Black" panose="020B0A04020102020204" pitchFamily="34" charset="0"/>
              </a:rPr>
              <a:t> </a:t>
            </a:r>
            <a:r>
              <a:rPr lang="en-US" sz="900" b="1" dirty="0" err="1">
                <a:latin typeface="Arial Black" panose="020B0A04020102020204" pitchFamily="34" charset="0"/>
              </a:rPr>
              <a:t>kepada</a:t>
            </a:r>
            <a:r>
              <a:rPr lang="en-US" sz="900" b="1" dirty="0">
                <a:latin typeface="Arial Black" panose="020B0A04020102020204" pitchFamily="34" charset="0"/>
              </a:rPr>
              <a:t> :</a:t>
            </a:r>
          </a:p>
          <a:p>
            <a:pPr marL="180975" indent="-180975" algn="just">
              <a:buFont typeface="+mj-lt"/>
              <a:buAutoNum type="alphaLcPeriod"/>
            </a:pPr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PBC </a:t>
            </a:r>
            <a:r>
              <a:rPr lang="en-US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Penindakan</a:t>
            </a:r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tembusan</a:t>
            </a:r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Dir. P2, </a:t>
            </a:r>
            <a:r>
              <a:rPr lang="en-US" sz="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Ka.Kanwil</a:t>
            </a:r>
            <a:r>
              <a:rPr lang="en-US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Ka. KPPBC.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21EEE-58E6-45B8-97CA-6CCC7140B8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F9CB997-7530-464D-9484-74866F7568D6}" type="slidenum">
              <a:rPr lang="en-ID" smtClean="0"/>
              <a:t>28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8675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6FFA5-A182-3F4D-304C-87C3662F8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8E736DDE-8514-B2A0-BDF5-0E11E86C64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6446" y="1078818"/>
            <a:ext cx="6869846" cy="5534042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CC18DC-8760-9079-8C03-5BACBD443C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5" b="97505" l="2425" r="95843">
                        <a14:foregroundMark x1="12933" y1="10738" x2="12933" y2="10738"/>
                        <a14:foregroundMark x1="11894" y1="9761" x2="13395" y2="17137"/>
                        <a14:foregroundMark x1="88568" y1="8351" x2="86490" y2="18655"/>
                        <a14:foregroundMark x1="15473" y1="8351" x2="57159" y2="5423"/>
                        <a14:foregroundMark x1="57159" y1="5423" x2="62471" y2="5423"/>
                        <a14:foregroundMark x1="42148" y1="90672" x2="49423" y2="93059"/>
                        <a14:foregroundMark x1="93187" y1="51410" x2="92148" y2="56291"/>
                        <a14:foregroundMark x1="6582" y1="20607" x2="8199" y2="32863"/>
                        <a14:foregroundMark x1="49885" y1="33839" x2="56236" y2="41649"/>
                        <a14:foregroundMark x1="55196" y1="43059" x2="53580" y2="48482"/>
                        <a14:foregroundMark x1="45266" y1="48482" x2="53580" y2="47505"/>
                        <a14:foregroundMark x1="42610" y1="41106" x2="43649" y2="46529"/>
                        <a14:foregroundMark x1="41109" y1="38178" x2="48845" y2="35792"/>
                        <a14:foregroundMark x1="42148" y1="38720" x2="46305" y2="36768"/>
                        <a14:foregroundMark x1="45727" y1="42625" x2="55196" y2="41106"/>
                        <a14:foregroundMark x1="50924" y1="37744" x2="43649" y2="39696"/>
                        <a14:foregroundMark x1="55196" y1="42625" x2="50462" y2="42625"/>
                        <a14:foregroundMark x1="6120" y1="5857" x2="47691" y2="2495"/>
                        <a14:foregroundMark x1="47691" y1="2495" x2="87182" y2="6074"/>
                        <a14:foregroundMark x1="87182" y1="6074" x2="91686" y2="7809"/>
                        <a14:foregroundMark x1="7621" y1="8351" x2="7621" y2="18655"/>
                        <a14:foregroundMark x1="5081" y1="24512" x2="10277" y2="47505"/>
                        <a14:foregroundMark x1="11316" y1="51410" x2="4042" y2="52928"/>
                        <a14:foregroundMark x1="2425" y1="46529" x2="4503" y2="55315"/>
                        <a14:foregroundMark x1="95843" y1="48048" x2="90647" y2="65618"/>
                        <a14:foregroundMark x1="90647" y1="65618" x2="90647" y2="65618"/>
                        <a14:foregroundMark x1="94226" y1="15727" x2="95843" y2="28416"/>
                        <a14:foregroundMark x1="55658" y1="39154" x2="57737" y2="43601"/>
                        <a14:foregroundMark x1="95266" y1="17137" x2="95843" y2="34924"/>
                        <a14:foregroundMark x1="95843" y1="34924" x2="87991" y2="53362"/>
                        <a14:foregroundMark x1="87991" y1="53362" x2="87991" y2="53362"/>
                        <a14:foregroundMark x1="44226" y1="95553" x2="49423" y2="97505"/>
                        <a14:foregroundMark x1="43649" y1="45119" x2="50462" y2="48048"/>
                        <a14:foregroundMark x1="54042" y1="44577" x2="47806" y2="45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959" y="133033"/>
            <a:ext cx="515805" cy="549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FEBEA0-2287-52D0-ACA4-A2EFB8A4F0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885" y="131086"/>
            <a:ext cx="534626" cy="534626"/>
          </a:xfrm>
          <a:prstGeom prst="rect">
            <a:avLst/>
          </a:prstGeom>
        </p:spPr>
      </p:pic>
      <p:pic>
        <p:nvPicPr>
          <p:cNvPr id="11" name="Google Shape;117;p15">
            <a:extLst>
              <a:ext uri="{FF2B5EF4-FFF2-40B4-BE49-F238E27FC236}">
                <a16:creationId xmlns:a16="http://schemas.microsoft.com/office/drawing/2014/main" id="{F14A1D88-5495-95E7-B03D-4805644A748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8778" t="-5479" r="4606"/>
          <a:stretch/>
        </p:blipFill>
        <p:spPr>
          <a:xfrm>
            <a:off x="9789726" y="88838"/>
            <a:ext cx="608283" cy="5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8;p15">
            <a:extLst>
              <a:ext uri="{FF2B5EF4-FFF2-40B4-BE49-F238E27FC236}">
                <a16:creationId xmlns:a16="http://schemas.microsoft.com/office/drawing/2014/main" id="{ED23777C-C91A-443E-8AEB-7821131B75F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84154" y="162815"/>
            <a:ext cx="608283" cy="523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8">
            <a:extLst>
              <a:ext uri="{FF2B5EF4-FFF2-40B4-BE49-F238E27FC236}">
                <a16:creationId xmlns:a16="http://schemas.microsoft.com/office/drawing/2014/main" id="{68170A38-47AA-C921-17A1-0CEDFFAA9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250" y="2105561"/>
            <a:ext cx="71149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000" b="1" dirty="0">
                <a:solidFill>
                  <a:schemeClr val="bg2">
                    <a:lumMod val="50000"/>
                  </a:schemeClr>
                </a:solidFill>
                <a:latin typeface="Montserrat"/>
                <a:ea typeface="Roboto" panose="02000000000000000000" pitchFamily="2" charset="0"/>
                <a:sym typeface="Montserrat"/>
              </a:rPr>
              <a:t>UNIT</a:t>
            </a:r>
            <a:r>
              <a:rPr lang="en-US" sz="4000" b="1" dirty="0">
                <a:solidFill>
                  <a:schemeClr val="bg2">
                    <a:lumMod val="25000"/>
                  </a:schemeClr>
                </a:solidFill>
                <a:latin typeface="Montserrat"/>
                <a:ea typeface="Roboto" panose="02000000000000000000" pitchFamily="2" charset="0"/>
                <a:sym typeface="Montserrat"/>
              </a:rPr>
              <a:t> </a:t>
            </a:r>
          </a:p>
          <a:p>
            <a:r>
              <a:rPr lang="en-US" sz="4000" b="1" dirty="0">
                <a:solidFill>
                  <a:srgbClr val="002060"/>
                </a:solidFill>
                <a:latin typeface="Montserrat"/>
                <a:ea typeface="Roboto" panose="02000000000000000000" pitchFamily="2" charset="0"/>
                <a:sym typeface="Montserrat"/>
              </a:rPr>
              <a:t>PATROLI LAUT</a:t>
            </a:r>
            <a:endParaRPr lang="en-ID" sz="1600" dirty="0">
              <a:solidFill>
                <a:srgbClr val="002060"/>
              </a:solidFill>
              <a:latin typeface="Barlow Semi Condensed" panose="00000506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44E4CC-933B-E4F6-186F-90B7FCA87C6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6153"/>
          <a:stretch/>
        </p:blipFill>
        <p:spPr>
          <a:xfrm>
            <a:off x="-434106" y="0"/>
            <a:ext cx="5225142" cy="6854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CF9AC5-0743-A2C3-F376-A64E5582F828}"/>
              </a:ext>
            </a:extLst>
          </p:cNvPr>
          <p:cNvSpPr/>
          <p:nvPr/>
        </p:nvSpPr>
        <p:spPr>
          <a:xfrm>
            <a:off x="-48448" y="0"/>
            <a:ext cx="292578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24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66FAC-78EE-C54E-567E-F52495715A6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F9CB997-7530-464D-9484-74866F7568D6}" type="slidenum">
              <a:rPr lang="en-ID" smtClean="0"/>
              <a:t>30</a:t>
            </a:fld>
            <a:endParaRPr lang="en-ID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46E943-F918-00B6-7E18-1C7CE9C2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425" y="133789"/>
            <a:ext cx="8039975" cy="113796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Berlin Sans FB" panose="020E0602020502020306" pitchFamily="34" charset="0"/>
              </a:rPr>
              <a:t>UNIT PATROLI LAUT</a:t>
            </a:r>
            <a:endParaRPr lang="en-ID" dirty="0"/>
          </a:p>
        </p:txBody>
      </p:sp>
      <p:pic>
        <p:nvPicPr>
          <p:cNvPr id="6" name="Picture Placeholder 11">
            <a:extLst>
              <a:ext uri="{FF2B5EF4-FFF2-40B4-BE49-F238E27FC236}">
                <a16:creationId xmlns:a16="http://schemas.microsoft.com/office/drawing/2014/main" id="{AEF5D249-3FC7-056E-FF6A-00EE2C970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" b="1541"/>
          <a:stretch>
            <a:fillRect/>
          </a:stretch>
        </p:blipFill>
        <p:spPr>
          <a:xfrm>
            <a:off x="870168" y="141827"/>
            <a:ext cx="1148257" cy="1040914"/>
          </a:xfrm>
          <a:prstGeom prst="rect">
            <a:avLst/>
          </a:prstGeom>
        </p:spPr>
      </p:pic>
      <p:pic>
        <p:nvPicPr>
          <p:cNvPr id="7" name="Picture Placeholder 13">
            <a:extLst>
              <a:ext uri="{FF2B5EF4-FFF2-40B4-BE49-F238E27FC236}">
                <a16:creationId xmlns:a16="http://schemas.microsoft.com/office/drawing/2014/main" id="{1C72499A-66D5-E628-7AC2-F623D55B0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" r="1738"/>
          <a:stretch>
            <a:fillRect/>
          </a:stretch>
        </p:blipFill>
        <p:spPr>
          <a:xfrm>
            <a:off x="10142022" y="141225"/>
            <a:ext cx="1148257" cy="1040914"/>
          </a:xfrm>
          <a:prstGeom prst="rect">
            <a:avLst/>
          </a:prstGeom>
        </p:spPr>
      </p:pic>
      <p:pic>
        <p:nvPicPr>
          <p:cNvPr id="2" name="Graphic 14" descr="Research with solid fill">
            <a:extLst>
              <a:ext uri="{FF2B5EF4-FFF2-40B4-BE49-F238E27FC236}">
                <a16:creationId xmlns:a16="http://schemas.microsoft.com/office/drawing/2014/main" id="{1CDFF768-59EA-D593-DAAB-C73894240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90843" y="2677645"/>
            <a:ext cx="921545" cy="921545"/>
          </a:xfrm>
          <a:prstGeom prst="rect">
            <a:avLst/>
          </a:prstGeom>
        </p:spPr>
      </p:pic>
      <p:pic>
        <p:nvPicPr>
          <p:cNvPr id="8" name="Graphic 13" descr="Hourglass 30% with solid fill">
            <a:extLst>
              <a:ext uri="{FF2B5EF4-FFF2-40B4-BE49-F238E27FC236}">
                <a16:creationId xmlns:a16="http://schemas.microsoft.com/office/drawing/2014/main" id="{C51258AA-2F8A-71E5-221C-90429898DE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0843" y="4381200"/>
            <a:ext cx="921545" cy="921545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75937BE9-C877-873A-71C4-5B1E9C2C4703}"/>
              </a:ext>
            </a:extLst>
          </p:cNvPr>
          <p:cNvSpPr/>
          <p:nvPr/>
        </p:nvSpPr>
        <p:spPr>
          <a:xfrm>
            <a:off x="1833068" y="3131087"/>
            <a:ext cx="1982775" cy="1715282"/>
          </a:xfrm>
          <a:custGeom>
            <a:avLst/>
            <a:gdLst>
              <a:gd name="connsiteX0" fmla="*/ 268088 w 357450"/>
              <a:gd name="connsiteY0" fmla="*/ 0 h 309227"/>
              <a:gd name="connsiteX1" fmla="*/ 89363 w 357450"/>
              <a:gd name="connsiteY1" fmla="*/ 0 h 309227"/>
              <a:gd name="connsiteX2" fmla="*/ 0 w 357450"/>
              <a:gd name="connsiteY2" fmla="*/ 154878 h 309227"/>
              <a:gd name="connsiteX3" fmla="*/ 89363 w 357450"/>
              <a:gd name="connsiteY3" fmla="*/ 309228 h 309227"/>
              <a:gd name="connsiteX4" fmla="*/ 268088 w 357450"/>
              <a:gd name="connsiteY4" fmla="*/ 309228 h 309227"/>
              <a:gd name="connsiteX5" fmla="*/ 357451 w 357450"/>
              <a:gd name="connsiteY5" fmla="*/ 154878 h 309227"/>
              <a:gd name="connsiteX6" fmla="*/ 268088 w 357450"/>
              <a:gd name="connsiteY6" fmla="*/ 0 h 30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7450" h="309227">
                <a:moveTo>
                  <a:pt x="268088" y="0"/>
                </a:moveTo>
                <a:lnTo>
                  <a:pt x="89363" y="0"/>
                </a:lnTo>
                <a:lnTo>
                  <a:pt x="0" y="154878"/>
                </a:lnTo>
                <a:lnTo>
                  <a:pt x="89363" y="309228"/>
                </a:lnTo>
                <a:lnTo>
                  <a:pt x="268088" y="309228"/>
                </a:lnTo>
                <a:lnTo>
                  <a:pt x="357451" y="154878"/>
                </a:lnTo>
                <a:lnTo>
                  <a:pt x="268088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AAE6E3-7ECD-8F9D-37B3-5B5B24651B30}"/>
              </a:ext>
            </a:extLst>
          </p:cNvPr>
          <p:cNvGrpSpPr/>
          <p:nvPr/>
        </p:nvGrpSpPr>
        <p:grpSpPr>
          <a:xfrm>
            <a:off x="3414013" y="2380466"/>
            <a:ext cx="6106719" cy="1562812"/>
            <a:chOff x="3833113" y="1819271"/>
            <a:chExt cx="6106719" cy="1562812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DB339096-5861-8D5B-2633-B07EB56DA567}"/>
                </a:ext>
              </a:extLst>
            </p:cNvPr>
            <p:cNvSpPr/>
            <p:nvPr/>
          </p:nvSpPr>
          <p:spPr>
            <a:xfrm>
              <a:off x="4117658" y="1819271"/>
              <a:ext cx="5822174" cy="1527048"/>
            </a:xfrm>
            <a:custGeom>
              <a:avLst/>
              <a:gdLst>
                <a:gd name="connsiteX0" fmla="*/ 761433 w 897856"/>
                <a:gd name="connsiteY0" fmla="*/ 0 h 273283"/>
                <a:gd name="connsiteX1" fmla="*/ 0 w 897856"/>
                <a:gd name="connsiteY1" fmla="*/ 0 h 273283"/>
                <a:gd name="connsiteX2" fmla="*/ 0 w 897856"/>
                <a:gd name="connsiteY2" fmla="*/ 273283 h 273283"/>
                <a:gd name="connsiteX3" fmla="*/ 761433 w 897856"/>
                <a:gd name="connsiteY3" fmla="*/ 273283 h 273283"/>
                <a:gd name="connsiteX4" fmla="*/ 897856 w 897856"/>
                <a:gd name="connsiteY4" fmla="*/ 136906 h 273283"/>
                <a:gd name="connsiteX5" fmla="*/ 897856 w 897856"/>
                <a:gd name="connsiteY5" fmla="*/ 136906 h 273283"/>
                <a:gd name="connsiteX6" fmla="*/ 761433 w 897856"/>
                <a:gd name="connsiteY6" fmla="*/ 529 h 273283"/>
                <a:gd name="connsiteX7" fmla="*/ 757731 w 897856"/>
                <a:gd name="connsiteY7" fmla="*/ 259011 h 273283"/>
                <a:gd name="connsiteX8" fmla="*/ 635056 w 897856"/>
                <a:gd name="connsiteY8" fmla="*/ 136377 h 273283"/>
                <a:gd name="connsiteX9" fmla="*/ 757731 w 897856"/>
                <a:gd name="connsiteY9" fmla="*/ 13743 h 273283"/>
                <a:gd name="connsiteX10" fmla="*/ 880407 w 897856"/>
                <a:gd name="connsiteY10" fmla="*/ 136377 h 273283"/>
                <a:gd name="connsiteX11" fmla="*/ 757731 w 897856"/>
                <a:gd name="connsiteY11" fmla="*/ 259011 h 273283"/>
                <a:gd name="connsiteX0" fmla="*/ 761733 w 898156"/>
                <a:gd name="connsiteY0" fmla="*/ 0 h 273283"/>
                <a:gd name="connsiteX1" fmla="*/ 300 w 898156"/>
                <a:gd name="connsiteY1" fmla="*/ 0 h 273283"/>
                <a:gd name="connsiteX2" fmla="*/ 0 w 898156"/>
                <a:gd name="connsiteY2" fmla="*/ 138231 h 273283"/>
                <a:gd name="connsiteX3" fmla="*/ 300 w 898156"/>
                <a:gd name="connsiteY3" fmla="*/ 273283 h 273283"/>
                <a:gd name="connsiteX4" fmla="*/ 761733 w 898156"/>
                <a:gd name="connsiteY4" fmla="*/ 273283 h 273283"/>
                <a:gd name="connsiteX5" fmla="*/ 898156 w 898156"/>
                <a:gd name="connsiteY5" fmla="*/ 136906 h 273283"/>
                <a:gd name="connsiteX6" fmla="*/ 898156 w 898156"/>
                <a:gd name="connsiteY6" fmla="*/ 136906 h 273283"/>
                <a:gd name="connsiteX7" fmla="*/ 761733 w 898156"/>
                <a:gd name="connsiteY7" fmla="*/ 529 h 273283"/>
                <a:gd name="connsiteX8" fmla="*/ 761733 w 898156"/>
                <a:gd name="connsiteY8" fmla="*/ 0 h 273283"/>
                <a:gd name="connsiteX9" fmla="*/ 758031 w 898156"/>
                <a:gd name="connsiteY9" fmla="*/ 259011 h 273283"/>
                <a:gd name="connsiteX10" fmla="*/ 635356 w 898156"/>
                <a:gd name="connsiteY10" fmla="*/ 136377 h 273283"/>
                <a:gd name="connsiteX11" fmla="*/ 758031 w 898156"/>
                <a:gd name="connsiteY11" fmla="*/ 13743 h 273283"/>
                <a:gd name="connsiteX12" fmla="*/ 880707 w 898156"/>
                <a:gd name="connsiteY12" fmla="*/ 136377 h 273283"/>
                <a:gd name="connsiteX13" fmla="*/ 758031 w 898156"/>
                <a:gd name="connsiteY13" fmla="*/ 259011 h 273283"/>
                <a:gd name="connsiteX0" fmla="*/ 784056 w 920479"/>
                <a:gd name="connsiteY0" fmla="*/ 0 h 273283"/>
                <a:gd name="connsiteX1" fmla="*/ 22623 w 920479"/>
                <a:gd name="connsiteY1" fmla="*/ 0 h 273283"/>
                <a:gd name="connsiteX2" fmla="*/ 0 w 920479"/>
                <a:gd name="connsiteY2" fmla="*/ 139519 h 273283"/>
                <a:gd name="connsiteX3" fmla="*/ 22623 w 920479"/>
                <a:gd name="connsiteY3" fmla="*/ 273283 h 273283"/>
                <a:gd name="connsiteX4" fmla="*/ 784056 w 920479"/>
                <a:gd name="connsiteY4" fmla="*/ 273283 h 273283"/>
                <a:gd name="connsiteX5" fmla="*/ 920479 w 920479"/>
                <a:gd name="connsiteY5" fmla="*/ 136906 h 273283"/>
                <a:gd name="connsiteX6" fmla="*/ 920479 w 920479"/>
                <a:gd name="connsiteY6" fmla="*/ 136906 h 273283"/>
                <a:gd name="connsiteX7" fmla="*/ 784056 w 920479"/>
                <a:gd name="connsiteY7" fmla="*/ 529 h 273283"/>
                <a:gd name="connsiteX8" fmla="*/ 784056 w 920479"/>
                <a:gd name="connsiteY8" fmla="*/ 0 h 273283"/>
                <a:gd name="connsiteX9" fmla="*/ 780354 w 920479"/>
                <a:gd name="connsiteY9" fmla="*/ 259011 h 273283"/>
                <a:gd name="connsiteX10" fmla="*/ 657679 w 920479"/>
                <a:gd name="connsiteY10" fmla="*/ 136377 h 273283"/>
                <a:gd name="connsiteX11" fmla="*/ 780354 w 920479"/>
                <a:gd name="connsiteY11" fmla="*/ 13743 h 273283"/>
                <a:gd name="connsiteX12" fmla="*/ 903030 w 920479"/>
                <a:gd name="connsiteY12" fmla="*/ 136377 h 273283"/>
                <a:gd name="connsiteX13" fmla="*/ 780354 w 920479"/>
                <a:gd name="connsiteY13" fmla="*/ 259011 h 273283"/>
                <a:gd name="connsiteX0" fmla="*/ 913185 w 1049608"/>
                <a:gd name="connsiteY0" fmla="*/ 0 h 273283"/>
                <a:gd name="connsiteX1" fmla="*/ 151752 w 1049608"/>
                <a:gd name="connsiteY1" fmla="*/ 0 h 273283"/>
                <a:gd name="connsiteX2" fmla="*/ 0 w 1049608"/>
                <a:gd name="connsiteY2" fmla="*/ 169520 h 273283"/>
                <a:gd name="connsiteX3" fmla="*/ 151752 w 1049608"/>
                <a:gd name="connsiteY3" fmla="*/ 273283 h 273283"/>
                <a:gd name="connsiteX4" fmla="*/ 913185 w 1049608"/>
                <a:gd name="connsiteY4" fmla="*/ 273283 h 273283"/>
                <a:gd name="connsiteX5" fmla="*/ 1049608 w 1049608"/>
                <a:gd name="connsiteY5" fmla="*/ 136906 h 273283"/>
                <a:gd name="connsiteX6" fmla="*/ 1049608 w 1049608"/>
                <a:gd name="connsiteY6" fmla="*/ 136906 h 273283"/>
                <a:gd name="connsiteX7" fmla="*/ 913185 w 1049608"/>
                <a:gd name="connsiteY7" fmla="*/ 529 h 273283"/>
                <a:gd name="connsiteX8" fmla="*/ 913185 w 1049608"/>
                <a:gd name="connsiteY8" fmla="*/ 0 h 273283"/>
                <a:gd name="connsiteX9" fmla="*/ 909483 w 1049608"/>
                <a:gd name="connsiteY9" fmla="*/ 259011 h 273283"/>
                <a:gd name="connsiteX10" fmla="*/ 786808 w 1049608"/>
                <a:gd name="connsiteY10" fmla="*/ 136377 h 273283"/>
                <a:gd name="connsiteX11" fmla="*/ 909483 w 1049608"/>
                <a:gd name="connsiteY11" fmla="*/ 13743 h 273283"/>
                <a:gd name="connsiteX12" fmla="*/ 1032159 w 1049608"/>
                <a:gd name="connsiteY12" fmla="*/ 136377 h 273283"/>
                <a:gd name="connsiteX13" fmla="*/ 909483 w 1049608"/>
                <a:gd name="connsiteY13" fmla="*/ 259011 h 273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9608" h="273283">
                  <a:moveTo>
                    <a:pt x="913185" y="0"/>
                  </a:moveTo>
                  <a:lnTo>
                    <a:pt x="151752" y="0"/>
                  </a:lnTo>
                  <a:lnTo>
                    <a:pt x="0" y="169520"/>
                  </a:lnTo>
                  <a:lnTo>
                    <a:pt x="151752" y="273283"/>
                  </a:lnTo>
                  <a:lnTo>
                    <a:pt x="913185" y="273283"/>
                  </a:lnTo>
                  <a:cubicBezTo>
                    <a:pt x="988799" y="273283"/>
                    <a:pt x="1049608" y="211966"/>
                    <a:pt x="1049608" y="136906"/>
                  </a:cubicBezTo>
                  <a:lnTo>
                    <a:pt x="1049608" y="136906"/>
                  </a:lnTo>
                  <a:cubicBezTo>
                    <a:pt x="1049608" y="61317"/>
                    <a:pt x="988271" y="529"/>
                    <a:pt x="913185" y="529"/>
                  </a:cubicBezTo>
                  <a:lnTo>
                    <a:pt x="913185" y="0"/>
                  </a:lnTo>
                  <a:close/>
                  <a:moveTo>
                    <a:pt x="909483" y="259011"/>
                  </a:moveTo>
                  <a:cubicBezTo>
                    <a:pt x="841801" y="259011"/>
                    <a:pt x="786808" y="204037"/>
                    <a:pt x="786808" y="136377"/>
                  </a:cubicBezTo>
                  <a:cubicBezTo>
                    <a:pt x="786808" y="68717"/>
                    <a:pt x="841801" y="13743"/>
                    <a:pt x="909483" y="13743"/>
                  </a:cubicBezTo>
                  <a:cubicBezTo>
                    <a:pt x="977167" y="13743"/>
                    <a:pt x="1032159" y="68717"/>
                    <a:pt x="1032159" y="136377"/>
                  </a:cubicBezTo>
                  <a:cubicBezTo>
                    <a:pt x="1032159" y="204037"/>
                    <a:pt x="977167" y="259011"/>
                    <a:pt x="909483" y="2590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326730AF-9712-8CB9-AFBC-A2873350B33C}"/>
                </a:ext>
              </a:extLst>
            </p:cNvPr>
            <p:cNvSpPr txBox="1"/>
            <p:nvPr/>
          </p:nvSpPr>
          <p:spPr>
            <a:xfrm>
              <a:off x="5098814" y="1955482"/>
              <a:ext cx="3302785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spc="100" dirty="0">
                  <a:solidFill>
                    <a:schemeClr val="tx1"/>
                  </a:solidFill>
                </a:rPr>
                <a:t>PATROLI LAUT DALAM TATA LAKSANA PENGAWASAN</a:t>
              </a: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23A57DC4-7AF8-76A3-8C81-7ED7AA92B2CE}"/>
                </a:ext>
              </a:extLst>
            </p:cNvPr>
            <p:cNvSpPr/>
            <p:nvPr/>
          </p:nvSpPr>
          <p:spPr>
            <a:xfrm>
              <a:off x="3833113" y="1819272"/>
              <a:ext cx="1123373" cy="1562811"/>
            </a:xfrm>
            <a:custGeom>
              <a:avLst/>
              <a:gdLst>
                <a:gd name="connsiteX0" fmla="*/ 0 w 202519"/>
                <a:gd name="connsiteY0" fmla="*/ 126863 h 281740"/>
                <a:gd name="connsiteX1" fmla="*/ 202520 w 202519"/>
                <a:gd name="connsiteY1" fmla="*/ 0 h 281740"/>
                <a:gd name="connsiteX2" fmla="*/ 202520 w 202519"/>
                <a:gd name="connsiteY2" fmla="*/ 273283 h 281740"/>
                <a:gd name="connsiteX3" fmla="*/ 89363 w 202519"/>
                <a:gd name="connsiteY3" fmla="*/ 281741 h 281740"/>
                <a:gd name="connsiteX4" fmla="*/ 0 w 202519"/>
                <a:gd name="connsiteY4" fmla="*/ 126863 h 28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519" h="281740">
                  <a:moveTo>
                    <a:pt x="0" y="126863"/>
                  </a:moveTo>
                  <a:lnTo>
                    <a:pt x="202520" y="0"/>
                  </a:lnTo>
                  <a:lnTo>
                    <a:pt x="202520" y="273283"/>
                  </a:lnTo>
                  <a:lnTo>
                    <a:pt x="89363" y="281741"/>
                  </a:lnTo>
                  <a:lnTo>
                    <a:pt x="0" y="12686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TextBox 38">
              <a:extLst>
                <a:ext uri="{FF2B5EF4-FFF2-40B4-BE49-F238E27FC236}">
                  <a16:creationId xmlns:a16="http://schemas.microsoft.com/office/drawing/2014/main" id="{63A6D56D-B315-91D5-1A25-8524E5D8E928}"/>
                </a:ext>
              </a:extLst>
            </p:cNvPr>
            <p:cNvSpPr txBox="1"/>
            <p:nvPr/>
          </p:nvSpPr>
          <p:spPr>
            <a:xfrm>
              <a:off x="4200276" y="2414523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  <a:latin typeface="Arial Black" panose="020B0A04020102020204" pitchFamily="34" charset="0"/>
                </a:rPr>
                <a:t>A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E62B03-3949-DE0D-0C94-89E646E77D51}"/>
              </a:ext>
            </a:extLst>
          </p:cNvPr>
          <p:cNvGrpSpPr/>
          <p:nvPr/>
        </p:nvGrpSpPr>
        <p:grpSpPr>
          <a:xfrm>
            <a:off x="3414013" y="4037112"/>
            <a:ext cx="6106718" cy="1562811"/>
            <a:chOff x="3833113" y="3475917"/>
            <a:chExt cx="6106718" cy="1562811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8EE3B718-E8C6-2C8B-637B-EA47BA0B68C0}"/>
                </a:ext>
              </a:extLst>
            </p:cNvPr>
            <p:cNvSpPr/>
            <p:nvPr/>
          </p:nvSpPr>
          <p:spPr>
            <a:xfrm>
              <a:off x="4014312" y="3511680"/>
              <a:ext cx="5925519" cy="1527048"/>
            </a:xfrm>
            <a:custGeom>
              <a:avLst/>
              <a:gdLst>
                <a:gd name="connsiteX0" fmla="*/ 761433 w 897856"/>
                <a:gd name="connsiteY0" fmla="*/ 0 h 273283"/>
                <a:gd name="connsiteX1" fmla="*/ 0 w 897856"/>
                <a:gd name="connsiteY1" fmla="*/ 0 h 273283"/>
                <a:gd name="connsiteX2" fmla="*/ 0 w 897856"/>
                <a:gd name="connsiteY2" fmla="*/ 273283 h 273283"/>
                <a:gd name="connsiteX3" fmla="*/ 761433 w 897856"/>
                <a:gd name="connsiteY3" fmla="*/ 273283 h 273283"/>
                <a:gd name="connsiteX4" fmla="*/ 897856 w 897856"/>
                <a:gd name="connsiteY4" fmla="*/ 136906 h 273283"/>
                <a:gd name="connsiteX5" fmla="*/ 897856 w 897856"/>
                <a:gd name="connsiteY5" fmla="*/ 136906 h 273283"/>
                <a:gd name="connsiteX6" fmla="*/ 761433 w 897856"/>
                <a:gd name="connsiteY6" fmla="*/ 528 h 273283"/>
                <a:gd name="connsiteX7" fmla="*/ 757731 w 897856"/>
                <a:gd name="connsiteY7" fmla="*/ 259011 h 273283"/>
                <a:gd name="connsiteX8" fmla="*/ 635056 w 897856"/>
                <a:gd name="connsiteY8" fmla="*/ 136377 h 273283"/>
                <a:gd name="connsiteX9" fmla="*/ 757731 w 897856"/>
                <a:gd name="connsiteY9" fmla="*/ 13743 h 273283"/>
                <a:gd name="connsiteX10" fmla="*/ 880407 w 897856"/>
                <a:gd name="connsiteY10" fmla="*/ 136377 h 273283"/>
                <a:gd name="connsiteX11" fmla="*/ 757731 w 897856"/>
                <a:gd name="connsiteY11" fmla="*/ 259011 h 273283"/>
                <a:gd name="connsiteX0" fmla="*/ 761733 w 898156"/>
                <a:gd name="connsiteY0" fmla="*/ 0 h 273283"/>
                <a:gd name="connsiteX1" fmla="*/ 300 w 898156"/>
                <a:gd name="connsiteY1" fmla="*/ 0 h 273283"/>
                <a:gd name="connsiteX2" fmla="*/ 0 w 898156"/>
                <a:gd name="connsiteY2" fmla="*/ 136770 h 273283"/>
                <a:gd name="connsiteX3" fmla="*/ 300 w 898156"/>
                <a:gd name="connsiteY3" fmla="*/ 273283 h 273283"/>
                <a:gd name="connsiteX4" fmla="*/ 761733 w 898156"/>
                <a:gd name="connsiteY4" fmla="*/ 273283 h 273283"/>
                <a:gd name="connsiteX5" fmla="*/ 898156 w 898156"/>
                <a:gd name="connsiteY5" fmla="*/ 136906 h 273283"/>
                <a:gd name="connsiteX6" fmla="*/ 898156 w 898156"/>
                <a:gd name="connsiteY6" fmla="*/ 136906 h 273283"/>
                <a:gd name="connsiteX7" fmla="*/ 761733 w 898156"/>
                <a:gd name="connsiteY7" fmla="*/ 528 h 273283"/>
                <a:gd name="connsiteX8" fmla="*/ 761733 w 898156"/>
                <a:gd name="connsiteY8" fmla="*/ 0 h 273283"/>
                <a:gd name="connsiteX9" fmla="*/ 758031 w 898156"/>
                <a:gd name="connsiteY9" fmla="*/ 259011 h 273283"/>
                <a:gd name="connsiteX10" fmla="*/ 635356 w 898156"/>
                <a:gd name="connsiteY10" fmla="*/ 136377 h 273283"/>
                <a:gd name="connsiteX11" fmla="*/ 758031 w 898156"/>
                <a:gd name="connsiteY11" fmla="*/ 13743 h 273283"/>
                <a:gd name="connsiteX12" fmla="*/ 880707 w 898156"/>
                <a:gd name="connsiteY12" fmla="*/ 136377 h 273283"/>
                <a:gd name="connsiteX13" fmla="*/ 758031 w 898156"/>
                <a:gd name="connsiteY13" fmla="*/ 259011 h 273283"/>
                <a:gd name="connsiteX0" fmla="*/ 782339 w 918762"/>
                <a:gd name="connsiteY0" fmla="*/ 0 h 273283"/>
                <a:gd name="connsiteX1" fmla="*/ 20906 w 918762"/>
                <a:gd name="connsiteY1" fmla="*/ 0 h 273283"/>
                <a:gd name="connsiteX2" fmla="*/ 0 w 918762"/>
                <a:gd name="connsiteY2" fmla="*/ 137629 h 273283"/>
                <a:gd name="connsiteX3" fmla="*/ 20906 w 918762"/>
                <a:gd name="connsiteY3" fmla="*/ 273283 h 273283"/>
                <a:gd name="connsiteX4" fmla="*/ 782339 w 918762"/>
                <a:gd name="connsiteY4" fmla="*/ 273283 h 273283"/>
                <a:gd name="connsiteX5" fmla="*/ 918762 w 918762"/>
                <a:gd name="connsiteY5" fmla="*/ 136906 h 273283"/>
                <a:gd name="connsiteX6" fmla="*/ 918762 w 918762"/>
                <a:gd name="connsiteY6" fmla="*/ 136906 h 273283"/>
                <a:gd name="connsiteX7" fmla="*/ 782339 w 918762"/>
                <a:gd name="connsiteY7" fmla="*/ 528 h 273283"/>
                <a:gd name="connsiteX8" fmla="*/ 782339 w 918762"/>
                <a:gd name="connsiteY8" fmla="*/ 0 h 273283"/>
                <a:gd name="connsiteX9" fmla="*/ 778637 w 918762"/>
                <a:gd name="connsiteY9" fmla="*/ 259011 h 273283"/>
                <a:gd name="connsiteX10" fmla="*/ 655962 w 918762"/>
                <a:gd name="connsiteY10" fmla="*/ 136377 h 273283"/>
                <a:gd name="connsiteX11" fmla="*/ 778637 w 918762"/>
                <a:gd name="connsiteY11" fmla="*/ 13743 h 273283"/>
                <a:gd name="connsiteX12" fmla="*/ 901313 w 918762"/>
                <a:gd name="connsiteY12" fmla="*/ 136377 h 273283"/>
                <a:gd name="connsiteX13" fmla="*/ 778637 w 918762"/>
                <a:gd name="connsiteY13" fmla="*/ 259011 h 273283"/>
                <a:gd name="connsiteX0" fmla="*/ 793071 w 929494"/>
                <a:gd name="connsiteY0" fmla="*/ 0 h 273283"/>
                <a:gd name="connsiteX1" fmla="*/ 31638 w 929494"/>
                <a:gd name="connsiteY1" fmla="*/ 0 h 273283"/>
                <a:gd name="connsiteX2" fmla="*/ 0 w 929494"/>
                <a:gd name="connsiteY2" fmla="*/ 138481 h 273283"/>
                <a:gd name="connsiteX3" fmla="*/ 31638 w 929494"/>
                <a:gd name="connsiteY3" fmla="*/ 273283 h 273283"/>
                <a:gd name="connsiteX4" fmla="*/ 793071 w 929494"/>
                <a:gd name="connsiteY4" fmla="*/ 273283 h 273283"/>
                <a:gd name="connsiteX5" fmla="*/ 929494 w 929494"/>
                <a:gd name="connsiteY5" fmla="*/ 136906 h 273283"/>
                <a:gd name="connsiteX6" fmla="*/ 929494 w 929494"/>
                <a:gd name="connsiteY6" fmla="*/ 136906 h 273283"/>
                <a:gd name="connsiteX7" fmla="*/ 793071 w 929494"/>
                <a:gd name="connsiteY7" fmla="*/ 528 h 273283"/>
                <a:gd name="connsiteX8" fmla="*/ 793071 w 929494"/>
                <a:gd name="connsiteY8" fmla="*/ 0 h 273283"/>
                <a:gd name="connsiteX9" fmla="*/ 789369 w 929494"/>
                <a:gd name="connsiteY9" fmla="*/ 259011 h 273283"/>
                <a:gd name="connsiteX10" fmla="*/ 666694 w 929494"/>
                <a:gd name="connsiteY10" fmla="*/ 136377 h 273283"/>
                <a:gd name="connsiteX11" fmla="*/ 789369 w 929494"/>
                <a:gd name="connsiteY11" fmla="*/ 13743 h 273283"/>
                <a:gd name="connsiteX12" fmla="*/ 912045 w 929494"/>
                <a:gd name="connsiteY12" fmla="*/ 136377 h 273283"/>
                <a:gd name="connsiteX13" fmla="*/ 789369 w 929494"/>
                <a:gd name="connsiteY13" fmla="*/ 259011 h 273283"/>
                <a:gd name="connsiteX0" fmla="*/ 931816 w 1068239"/>
                <a:gd name="connsiteY0" fmla="*/ 0 h 273283"/>
                <a:gd name="connsiteX1" fmla="*/ 170383 w 1068239"/>
                <a:gd name="connsiteY1" fmla="*/ 0 h 273283"/>
                <a:gd name="connsiteX2" fmla="*/ 0 w 1068239"/>
                <a:gd name="connsiteY2" fmla="*/ 130299 h 273283"/>
                <a:gd name="connsiteX3" fmla="*/ 170383 w 1068239"/>
                <a:gd name="connsiteY3" fmla="*/ 273283 h 273283"/>
                <a:gd name="connsiteX4" fmla="*/ 931816 w 1068239"/>
                <a:gd name="connsiteY4" fmla="*/ 273283 h 273283"/>
                <a:gd name="connsiteX5" fmla="*/ 1068239 w 1068239"/>
                <a:gd name="connsiteY5" fmla="*/ 136906 h 273283"/>
                <a:gd name="connsiteX6" fmla="*/ 1068239 w 1068239"/>
                <a:gd name="connsiteY6" fmla="*/ 136906 h 273283"/>
                <a:gd name="connsiteX7" fmla="*/ 931816 w 1068239"/>
                <a:gd name="connsiteY7" fmla="*/ 528 h 273283"/>
                <a:gd name="connsiteX8" fmla="*/ 931816 w 1068239"/>
                <a:gd name="connsiteY8" fmla="*/ 0 h 273283"/>
                <a:gd name="connsiteX9" fmla="*/ 928114 w 1068239"/>
                <a:gd name="connsiteY9" fmla="*/ 259011 h 273283"/>
                <a:gd name="connsiteX10" fmla="*/ 805439 w 1068239"/>
                <a:gd name="connsiteY10" fmla="*/ 136377 h 273283"/>
                <a:gd name="connsiteX11" fmla="*/ 928114 w 1068239"/>
                <a:gd name="connsiteY11" fmla="*/ 13743 h 273283"/>
                <a:gd name="connsiteX12" fmla="*/ 1050790 w 1068239"/>
                <a:gd name="connsiteY12" fmla="*/ 136377 h 273283"/>
                <a:gd name="connsiteX13" fmla="*/ 928114 w 1068239"/>
                <a:gd name="connsiteY13" fmla="*/ 259011 h 273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68239" h="273283">
                  <a:moveTo>
                    <a:pt x="931816" y="0"/>
                  </a:moveTo>
                  <a:lnTo>
                    <a:pt x="170383" y="0"/>
                  </a:lnTo>
                  <a:lnTo>
                    <a:pt x="0" y="130299"/>
                  </a:lnTo>
                  <a:lnTo>
                    <a:pt x="170383" y="273283"/>
                  </a:lnTo>
                  <a:lnTo>
                    <a:pt x="931816" y="273283"/>
                  </a:lnTo>
                  <a:cubicBezTo>
                    <a:pt x="1007430" y="273283"/>
                    <a:pt x="1068239" y="211966"/>
                    <a:pt x="1068239" y="136906"/>
                  </a:cubicBezTo>
                  <a:lnTo>
                    <a:pt x="1068239" y="136906"/>
                  </a:lnTo>
                  <a:cubicBezTo>
                    <a:pt x="1068239" y="61317"/>
                    <a:pt x="1006902" y="528"/>
                    <a:pt x="931816" y="528"/>
                  </a:cubicBezTo>
                  <a:lnTo>
                    <a:pt x="931816" y="0"/>
                  </a:lnTo>
                  <a:close/>
                  <a:moveTo>
                    <a:pt x="928114" y="259011"/>
                  </a:moveTo>
                  <a:cubicBezTo>
                    <a:pt x="860432" y="259011"/>
                    <a:pt x="805439" y="204037"/>
                    <a:pt x="805439" y="136377"/>
                  </a:cubicBezTo>
                  <a:cubicBezTo>
                    <a:pt x="805439" y="68717"/>
                    <a:pt x="860432" y="13743"/>
                    <a:pt x="928114" y="13743"/>
                  </a:cubicBezTo>
                  <a:cubicBezTo>
                    <a:pt x="995798" y="13743"/>
                    <a:pt x="1050790" y="68717"/>
                    <a:pt x="1050790" y="136377"/>
                  </a:cubicBezTo>
                  <a:cubicBezTo>
                    <a:pt x="1050790" y="204037"/>
                    <a:pt x="995798" y="259011"/>
                    <a:pt x="928114" y="259011"/>
                  </a:cubicBezTo>
                  <a:close/>
                </a:path>
              </a:pathLst>
            </a:custGeom>
            <a:solidFill>
              <a:srgbClr val="8FAAD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6BA52237-3742-82E1-A8E1-AEE942CA9309}"/>
                </a:ext>
              </a:extLst>
            </p:cNvPr>
            <p:cNvSpPr txBox="1"/>
            <p:nvPr/>
          </p:nvSpPr>
          <p:spPr>
            <a:xfrm>
              <a:off x="5111514" y="3837869"/>
              <a:ext cx="330278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DOKUMEN TAMBAHAN SAAT RIKSA SARKUT LAUT</a:t>
              </a:r>
              <a:endParaRPr lang="en-US" sz="2400" b="1" noProof="1"/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4B212087-0ADA-55E5-0BD6-66E345F48084}"/>
                </a:ext>
              </a:extLst>
            </p:cNvPr>
            <p:cNvSpPr/>
            <p:nvPr/>
          </p:nvSpPr>
          <p:spPr>
            <a:xfrm>
              <a:off x="3833113" y="3475917"/>
              <a:ext cx="1123373" cy="1562811"/>
            </a:xfrm>
            <a:custGeom>
              <a:avLst/>
              <a:gdLst>
                <a:gd name="connsiteX0" fmla="*/ 202520 w 202519"/>
                <a:gd name="connsiteY0" fmla="*/ 281741 h 281740"/>
                <a:gd name="connsiteX1" fmla="*/ 0 w 202519"/>
                <a:gd name="connsiteY1" fmla="*/ 154878 h 281740"/>
                <a:gd name="connsiteX2" fmla="*/ 89363 w 202519"/>
                <a:gd name="connsiteY2" fmla="*/ 0 h 281740"/>
                <a:gd name="connsiteX3" fmla="*/ 202520 w 202519"/>
                <a:gd name="connsiteY3" fmla="*/ 8458 h 281740"/>
                <a:gd name="connsiteX4" fmla="*/ 202520 w 202519"/>
                <a:gd name="connsiteY4" fmla="*/ 281741 h 28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519" h="281740">
                  <a:moveTo>
                    <a:pt x="202520" y="281741"/>
                  </a:moveTo>
                  <a:lnTo>
                    <a:pt x="0" y="154878"/>
                  </a:lnTo>
                  <a:lnTo>
                    <a:pt x="89363" y="0"/>
                  </a:lnTo>
                  <a:lnTo>
                    <a:pt x="202520" y="8458"/>
                  </a:lnTo>
                  <a:lnTo>
                    <a:pt x="202520" y="2817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35EB9EAF-8D28-1AE1-7C00-AD2A1BA50D64}"/>
                </a:ext>
              </a:extLst>
            </p:cNvPr>
            <p:cNvSpPr txBox="1"/>
            <p:nvPr/>
          </p:nvSpPr>
          <p:spPr>
            <a:xfrm>
              <a:off x="4251076" y="392757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  <a:latin typeface="Arial Black" panose="020B0A04020102020204" pitchFamily="34" charset="0"/>
                </a:rPr>
                <a:t>B</a:t>
              </a:r>
            </a:p>
          </p:txBody>
        </p:sp>
      </p:grpSp>
      <p:sp>
        <p:nvSpPr>
          <p:cNvPr id="14" name="TextBox 44">
            <a:extLst>
              <a:ext uri="{FF2B5EF4-FFF2-40B4-BE49-F238E27FC236}">
                <a16:creationId xmlns:a16="http://schemas.microsoft.com/office/drawing/2014/main" id="{CAF91D80-74D9-FC8D-2999-FE6623749A90}"/>
              </a:ext>
            </a:extLst>
          </p:cNvPr>
          <p:cNvSpPr txBox="1"/>
          <p:nvPr/>
        </p:nvSpPr>
        <p:spPr>
          <a:xfrm>
            <a:off x="2120026" y="3597871"/>
            <a:ext cx="1421218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noProof="1">
                <a:solidFill>
                  <a:schemeClr val="bg1"/>
                </a:solidFill>
              </a:rPr>
              <a:t>PATLA</a:t>
            </a:r>
          </a:p>
        </p:txBody>
      </p:sp>
    </p:spTree>
    <p:extLst>
      <p:ext uri="{BB962C8B-B14F-4D97-AF65-F5344CB8AC3E}">
        <p14:creationId xmlns:p14="http://schemas.microsoft.com/office/powerpoint/2010/main" val="4036559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325D3-80F8-863E-7006-649E919D0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237B85-9510-69A8-6A98-BDDEFC2AC17F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17873-91AF-B94F-7472-5DBA8468DE3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31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B7A9118-2522-E6A3-94D5-F0021ABC7711}"/>
              </a:ext>
            </a:extLst>
          </p:cNvPr>
          <p:cNvSpPr txBox="1">
            <a:spLocks/>
          </p:cNvSpPr>
          <p:nvPr/>
        </p:nvSpPr>
        <p:spPr>
          <a:xfrm>
            <a:off x="389744" y="208815"/>
            <a:ext cx="11378923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sz="2800" spc="100" dirty="0">
                <a:solidFill>
                  <a:schemeClr val="tx1"/>
                </a:solidFill>
                <a:latin typeface="Montserrat" panose="00000500000000000000" pitchFamily="2" charset="0"/>
              </a:rPr>
              <a:t>A. PATROLI LAUT DALAM TATA LAKSANA PENGAWASAN</a:t>
            </a:r>
            <a:endParaRPr lang="en-ID" sz="2800" dirty="0">
              <a:latin typeface="Montserrat" panose="00000500000000000000" pitchFamily="2" charset="0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C7B3354-8DED-132F-219A-08C5E7C64647}"/>
              </a:ext>
            </a:extLst>
          </p:cNvPr>
          <p:cNvGrpSpPr/>
          <p:nvPr/>
        </p:nvGrpSpPr>
        <p:grpSpPr>
          <a:xfrm>
            <a:off x="639568" y="871586"/>
            <a:ext cx="10912864" cy="5466151"/>
            <a:chOff x="1715065" y="1505975"/>
            <a:chExt cx="8054676" cy="453072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702185E-FFE1-4114-5F06-CD6DEA66537C}"/>
                </a:ext>
              </a:extLst>
            </p:cNvPr>
            <p:cNvSpPr/>
            <p:nvPr/>
          </p:nvSpPr>
          <p:spPr>
            <a:xfrm>
              <a:off x="3695440" y="5401865"/>
              <a:ext cx="2167874" cy="634837"/>
            </a:xfrm>
            <a:custGeom>
              <a:avLst/>
              <a:gdLst>
                <a:gd name="connsiteX0" fmla="*/ 0 w 1529010"/>
                <a:gd name="connsiteY0" fmla="*/ 0 h 634837"/>
                <a:gd name="connsiteX1" fmla="*/ 1529010 w 1529010"/>
                <a:gd name="connsiteY1" fmla="*/ 0 h 634837"/>
                <a:gd name="connsiteX2" fmla="*/ 1529010 w 1529010"/>
                <a:gd name="connsiteY2" fmla="*/ 634837 h 634837"/>
                <a:gd name="connsiteX3" fmla="*/ 0 w 1529010"/>
                <a:gd name="connsiteY3" fmla="*/ 634837 h 634837"/>
                <a:gd name="connsiteX4" fmla="*/ 0 w 1529010"/>
                <a:gd name="connsiteY4" fmla="*/ 0 h 63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9010" h="634837">
                  <a:moveTo>
                    <a:pt x="0" y="0"/>
                  </a:moveTo>
                  <a:lnTo>
                    <a:pt x="1529010" y="0"/>
                  </a:lnTo>
                  <a:lnTo>
                    <a:pt x="1529010" y="634837"/>
                  </a:lnTo>
                  <a:lnTo>
                    <a:pt x="0" y="63483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48260" rIns="135128" bIns="4826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sz="1400" b="1" u="none" kern="1200" dirty="0">
                  <a:solidFill>
                    <a:schemeClr val="tx1"/>
                  </a:solidFill>
                  <a:latin typeface="Montserrat" panose="00000500000000000000" pitchFamily="2" charset="0"/>
                </a:rPr>
                <a:t>DETAIL LAINNYA</a:t>
              </a:r>
              <a:endParaRPr lang="en-ID" sz="1400" b="1" kern="1200" dirty="0">
                <a:solidFill>
                  <a:schemeClr val="tx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F49C076-E721-48AF-7803-522BED4E1A0A}"/>
                </a:ext>
              </a:extLst>
            </p:cNvPr>
            <p:cNvSpPr/>
            <p:nvPr/>
          </p:nvSpPr>
          <p:spPr>
            <a:xfrm>
              <a:off x="1715065" y="3031111"/>
              <a:ext cx="1862192" cy="1400537"/>
            </a:xfrm>
            <a:custGeom>
              <a:avLst/>
              <a:gdLst>
                <a:gd name="connsiteX0" fmla="*/ 0 w 8605838"/>
                <a:gd name="connsiteY0" fmla="*/ 281829 h 1690942"/>
                <a:gd name="connsiteX1" fmla="*/ 281829 w 8605838"/>
                <a:gd name="connsiteY1" fmla="*/ 0 h 1690942"/>
                <a:gd name="connsiteX2" fmla="*/ 8324009 w 8605838"/>
                <a:gd name="connsiteY2" fmla="*/ 0 h 1690942"/>
                <a:gd name="connsiteX3" fmla="*/ 8605838 w 8605838"/>
                <a:gd name="connsiteY3" fmla="*/ 281829 h 1690942"/>
                <a:gd name="connsiteX4" fmla="*/ 8605838 w 8605838"/>
                <a:gd name="connsiteY4" fmla="*/ 1409113 h 1690942"/>
                <a:gd name="connsiteX5" fmla="*/ 8324009 w 8605838"/>
                <a:gd name="connsiteY5" fmla="*/ 1690942 h 1690942"/>
                <a:gd name="connsiteX6" fmla="*/ 281829 w 8605838"/>
                <a:gd name="connsiteY6" fmla="*/ 1690942 h 1690942"/>
                <a:gd name="connsiteX7" fmla="*/ 0 w 8605838"/>
                <a:gd name="connsiteY7" fmla="*/ 1409113 h 1690942"/>
                <a:gd name="connsiteX8" fmla="*/ 0 w 8605838"/>
                <a:gd name="connsiteY8" fmla="*/ 281829 h 1690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05838" h="1690942">
                  <a:moveTo>
                    <a:pt x="0" y="281829"/>
                  </a:moveTo>
                  <a:cubicBezTo>
                    <a:pt x="0" y="126179"/>
                    <a:pt x="126179" y="0"/>
                    <a:pt x="281829" y="0"/>
                  </a:cubicBezTo>
                  <a:lnTo>
                    <a:pt x="8324009" y="0"/>
                  </a:lnTo>
                  <a:cubicBezTo>
                    <a:pt x="8479659" y="0"/>
                    <a:pt x="8605838" y="126179"/>
                    <a:pt x="8605838" y="281829"/>
                  </a:cubicBezTo>
                  <a:lnTo>
                    <a:pt x="8605838" y="1409113"/>
                  </a:lnTo>
                  <a:cubicBezTo>
                    <a:pt x="8605838" y="1564763"/>
                    <a:pt x="8479659" y="1690942"/>
                    <a:pt x="8324009" y="1690942"/>
                  </a:cubicBezTo>
                  <a:lnTo>
                    <a:pt x="281829" y="1690942"/>
                  </a:lnTo>
                  <a:cubicBezTo>
                    <a:pt x="126179" y="1690942"/>
                    <a:pt x="0" y="1564763"/>
                    <a:pt x="0" y="1409113"/>
                  </a:cubicBezTo>
                  <a:lnTo>
                    <a:pt x="0" y="281829"/>
                  </a:lnTo>
                  <a:close/>
                </a:path>
              </a:pathLst>
            </a:custGeom>
            <a:noFill/>
            <a:ln w="9525" cap="flat" cmpd="sng" algn="ctr">
              <a:solidFill>
                <a:srgbClr val="77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spcFirstLastPara="0" vert="horz" wrap="square" lIns="173985" tIns="173985" rIns="173985" bIns="173985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D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PASAL 25 PMK 179/2019 TTG PATROLI LAUT</a:t>
              </a:r>
              <a:endParaRPr lang="en-ID" sz="1600" b="1" kern="1200" dirty="0">
                <a:solidFill>
                  <a:srgbClr val="6F1D1B"/>
                </a:solidFill>
                <a:latin typeface="Montserrat" panose="00000500000000000000" pitchFamily="2" charset="0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9E19497-5F3C-D4C8-698F-89E652B38514}"/>
                </a:ext>
              </a:extLst>
            </p:cNvPr>
            <p:cNvGrpSpPr/>
            <p:nvPr/>
          </p:nvGrpSpPr>
          <p:grpSpPr>
            <a:xfrm>
              <a:off x="4061570" y="3154008"/>
              <a:ext cx="1659955" cy="1281214"/>
              <a:chOff x="1911700" y="3674375"/>
              <a:chExt cx="2167874" cy="1281214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65F7D021-8EEF-DCAD-9965-E2302D106011}"/>
                  </a:ext>
                </a:extLst>
              </p:cNvPr>
              <p:cNvSpPr/>
              <p:nvPr/>
            </p:nvSpPr>
            <p:spPr>
              <a:xfrm>
                <a:off x="1911700" y="4327412"/>
                <a:ext cx="2167874" cy="628177"/>
              </a:xfrm>
              <a:custGeom>
                <a:avLst/>
                <a:gdLst>
                  <a:gd name="connsiteX0" fmla="*/ 0 w 1529010"/>
                  <a:gd name="connsiteY0" fmla="*/ 0 h 1175625"/>
                  <a:gd name="connsiteX1" fmla="*/ 1529010 w 1529010"/>
                  <a:gd name="connsiteY1" fmla="*/ 0 h 1175625"/>
                  <a:gd name="connsiteX2" fmla="*/ 1529010 w 1529010"/>
                  <a:gd name="connsiteY2" fmla="*/ 1175625 h 1175625"/>
                  <a:gd name="connsiteX3" fmla="*/ 0 w 1529010"/>
                  <a:gd name="connsiteY3" fmla="*/ 1175625 h 1175625"/>
                  <a:gd name="connsiteX4" fmla="*/ 0 w 1529010"/>
                  <a:gd name="connsiteY4" fmla="*/ 0 h 117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9010" h="1175625">
                    <a:moveTo>
                      <a:pt x="0" y="0"/>
                    </a:moveTo>
                    <a:lnTo>
                      <a:pt x="1529010" y="0"/>
                    </a:lnTo>
                    <a:lnTo>
                      <a:pt x="1529010" y="1175625"/>
                    </a:lnTo>
                    <a:lnTo>
                      <a:pt x="0" y="117562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35128" tIns="48260" rIns="135128" bIns="48260" numCol="1" spcCol="1270" anchor="ctr" anchorCtr="0">
                <a:noAutofit/>
              </a:bodyPr>
              <a:lstStyle/>
              <a:p>
                <a:pPr marL="0" lvl="0" indent="0" algn="ctr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+mj-lt"/>
                  <a:buNone/>
                </a:pPr>
                <a:r>
                  <a:rPr lang="en-US" sz="1050" b="1" u="none" kern="1200" dirty="0">
                    <a:solidFill>
                      <a:schemeClr val="tx1"/>
                    </a:solidFill>
                    <a:latin typeface="Montserrat" panose="00000500000000000000" pitchFamily="2" charset="0"/>
                  </a:rPr>
                  <a:t>JUKLAK PENGELOLAAN SAROP</a:t>
                </a:r>
                <a:endParaRPr lang="en-ID" sz="1050" b="1" kern="1200" dirty="0">
                  <a:solidFill>
                    <a:schemeClr val="tx1"/>
                  </a:solidFill>
                  <a:latin typeface="Montserrat" panose="00000500000000000000" pitchFamily="2" charset="0"/>
                </a:endParaRPr>
              </a:p>
            </p:txBody>
          </p:sp>
          <p:pic>
            <p:nvPicPr>
              <p:cNvPr id="98" name="Picture 4" descr="Hasil gambar untuk maintenance icon png">
                <a:extLst>
                  <a:ext uri="{FF2B5EF4-FFF2-40B4-BE49-F238E27FC236}">
                    <a16:creationId xmlns:a16="http://schemas.microsoft.com/office/drawing/2014/main" id="{4F5C02CE-CB0A-2A04-EE1C-30151C7D86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479" y="3674375"/>
                <a:ext cx="827847" cy="7568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5" name="Picture 6" descr="Hasil gambar untuk others icon png">
              <a:extLst>
                <a:ext uri="{FF2B5EF4-FFF2-40B4-BE49-F238E27FC236}">
                  <a16:creationId xmlns:a16="http://schemas.microsoft.com/office/drawing/2014/main" id="{CA28A543-F4B9-585D-CAA0-B424C26FE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7989" y="4650165"/>
              <a:ext cx="904317" cy="904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Left Brace 75">
              <a:extLst>
                <a:ext uri="{FF2B5EF4-FFF2-40B4-BE49-F238E27FC236}">
                  <a16:creationId xmlns:a16="http://schemas.microsoft.com/office/drawing/2014/main" id="{25A4F8EA-6480-860D-BC80-8635470C520F}"/>
                </a:ext>
              </a:extLst>
            </p:cNvPr>
            <p:cNvSpPr/>
            <p:nvPr/>
          </p:nvSpPr>
          <p:spPr>
            <a:xfrm>
              <a:off x="3601124" y="2073302"/>
              <a:ext cx="481887" cy="3288287"/>
            </a:xfrm>
            <a:prstGeom prst="leftBrace">
              <a:avLst>
                <a:gd name="adj1" fmla="val 8333"/>
                <a:gd name="adj2" fmla="val 49422"/>
              </a:avLst>
            </a:prstGeom>
            <a:ln>
              <a:solidFill>
                <a:srgbClr val="77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D" sz="2800">
                <a:latin typeface="Montserrat" panose="00000500000000000000" pitchFamily="2" charset="0"/>
              </a:endParaRPr>
            </a:p>
          </p:txBody>
        </p:sp>
        <p:graphicFrame>
          <p:nvGraphicFramePr>
            <p:cNvPr id="77" name="Diagram 76">
              <a:extLst>
                <a:ext uri="{FF2B5EF4-FFF2-40B4-BE49-F238E27FC236}">
                  <a16:creationId xmlns:a16="http://schemas.microsoft.com/office/drawing/2014/main" id="{5C2DC15F-6AE2-6D7D-6C94-4395DC457073}"/>
                </a:ext>
              </a:extLst>
            </p:cNvPr>
            <p:cNvGraphicFramePr/>
            <p:nvPr/>
          </p:nvGraphicFramePr>
          <p:xfrm>
            <a:off x="5625549" y="4628800"/>
            <a:ext cx="2994059" cy="13680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3DA05B3-1E0D-C763-BF8E-26EA95BD8B76}"/>
                </a:ext>
              </a:extLst>
            </p:cNvPr>
            <p:cNvGrpSpPr/>
            <p:nvPr/>
          </p:nvGrpSpPr>
          <p:grpSpPr>
            <a:xfrm>
              <a:off x="4191237" y="1535674"/>
              <a:ext cx="5079569" cy="1175647"/>
              <a:chOff x="2583056" y="707129"/>
              <a:chExt cx="5079569" cy="1175647"/>
            </a:xfrm>
          </p:grpSpPr>
          <p:graphicFrame>
            <p:nvGraphicFramePr>
              <p:cNvPr id="92" name="Diagram 91">
                <a:extLst>
                  <a:ext uri="{FF2B5EF4-FFF2-40B4-BE49-F238E27FC236}">
                    <a16:creationId xmlns:a16="http://schemas.microsoft.com/office/drawing/2014/main" id="{5A94D485-7B96-1C43-0D87-3581B0774AA1}"/>
                  </a:ext>
                </a:extLst>
              </p:cNvPr>
              <p:cNvGraphicFramePr/>
              <p:nvPr/>
            </p:nvGraphicFramePr>
            <p:xfrm>
              <a:off x="4251633" y="857961"/>
              <a:ext cx="3173415" cy="91379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CC49A933-98AD-2FA0-4456-5FBCAF8DB337}"/>
                  </a:ext>
                </a:extLst>
              </p:cNvPr>
              <p:cNvGrpSpPr/>
              <p:nvPr/>
            </p:nvGrpSpPr>
            <p:grpSpPr>
              <a:xfrm>
                <a:off x="2654020" y="707129"/>
                <a:ext cx="1447529" cy="1144420"/>
                <a:chOff x="906723" y="1476223"/>
                <a:chExt cx="1447529" cy="1144420"/>
              </a:xfrm>
            </p:grpSpPr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B80B6A7B-B2F6-A4B5-E880-F0E98C2BAC48}"/>
                    </a:ext>
                  </a:extLst>
                </p:cNvPr>
                <p:cNvSpPr/>
                <p:nvPr/>
              </p:nvSpPr>
              <p:spPr>
                <a:xfrm>
                  <a:off x="906723" y="2318912"/>
                  <a:ext cx="1447529" cy="301731"/>
                </a:xfrm>
                <a:custGeom>
                  <a:avLst/>
                  <a:gdLst>
                    <a:gd name="connsiteX0" fmla="*/ 0 w 1529010"/>
                    <a:gd name="connsiteY0" fmla="*/ 0 h 634837"/>
                    <a:gd name="connsiteX1" fmla="*/ 1529010 w 1529010"/>
                    <a:gd name="connsiteY1" fmla="*/ 0 h 634837"/>
                    <a:gd name="connsiteX2" fmla="*/ 1529010 w 1529010"/>
                    <a:gd name="connsiteY2" fmla="*/ 634837 h 634837"/>
                    <a:gd name="connsiteX3" fmla="*/ 0 w 1529010"/>
                    <a:gd name="connsiteY3" fmla="*/ 634837 h 634837"/>
                    <a:gd name="connsiteX4" fmla="*/ 0 w 1529010"/>
                    <a:gd name="connsiteY4" fmla="*/ 0 h 634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9010" h="634837">
                      <a:moveTo>
                        <a:pt x="0" y="0"/>
                      </a:moveTo>
                      <a:lnTo>
                        <a:pt x="1529010" y="0"/>
                      </a:lnTo>
                      <a:lnTo>
                        <a:pt x="1529010" y="634837"/>
                      </a:lnTo>
                      <a:lnTo>
                        <a:pt x="0" y="634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35128" tIns="48260" rIns="135128" bIns="48260" numCol="1" spcCol="1270" anchor="ctr" anchorCtr="0">
                  <a:noAutofit/>
                </a:bodyPr>
                <a:lstStyle/>
                <a:p>
                  <a:pPr marL="0" lvl="0" indent="0" algn="ctr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ID" sz="1200" b="1" kern="1200" dirty="0">
                      <a:solidFill>
                        <a:schemeClr val="tx1"/>
                      </a:solidFill>
                      <a:latin typeface="Montserrat" panose="00000500000000000000" pitchFamily="2" charset="0"/>
                    </a:rPr>
                    <a:t>JUKLAK</a:t>
                  </a:r>
                  <a:r>
                    <a:rPr lang="en-ID" sz="1200" b="1" dirty="0">
                      <a:solidFill>
                        <a:schemeClr val="tx1"/>
                      </a:solidFill>
                      <a:latin typeface="Montserrat" panose="00000500000000000000" pitchFamily="2" charset="0"/>
                    </a:rPr>
                    <a:t> </a:t>
                  </a:r>
                  <a:r>
                    <a:rPr lang="en-ID" sz="1200" b="1" kern="1200" dirty="0">
                      <a:solidFill>
                        <a:schemeClr val="tx1"/>
                      </a:solidFill>
                      <a:latin typeface="Montserrat" panose="00000500000000000000" pitchFamily="2" charset="0"/>
                    </a:rPr>
                    <a:t>OPERASI</a:t>
                  </a:r>
                </a:p>
              </p:txBody>
            </p:sp>
            <p:pic>
              <p:nvPicPr>
                <p:cNvPr id="96" name="Picture 2" descr="Gambar terkait">
                  <a:extLst>
                    <a:ext uri="{FF2B5EF4-FFF2-40B4-BE49-F238E27FC236}">
                      <a16:creationId xmlns:a16="http://schemas.microsoft.com/office/drawing/2014/main" id="{78FFB503-BD05-745B-AB22-B5DBC3920B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duotone>
                    <a:prstClr val="black"/>
                    <a:srgbClr val="D9C3A5">
                      <a:tint val="50000"/>
                      <a:satMod val="180000"/>
                    </a:srgb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1702" y="1476223"/>
                  <a:ext cx="957573" cy="9575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843FF0CA-3B02-D8D2-ED87-C98708B08D77}"/>
                  </a:ext>
                </a:extLst>
              </p:cNvPr>
              <p:cNvSpPr/>
              <p:nvPr/>
            </p:nvSpPr>
            <p:spPr>
              <a:xfrm>
                <a:off x="2583056" y="738327"/>
                <a:ext cx="5079569" cy="1144449"/>
              </a:xfrm>
              <a:prstGeom prst="roundRect">
                <a:avLst/>
              </a:prstGeom>
              <a:noFill/>
              <a:ln w="57150">
                <a:solidFill>
                  <a:srgbClr val="77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800">
                  <a:latin typeface="Montserrat" panose="00000500000000000000" pitchFamily="2" charset="0"/>
                </a:endParaRPr>
              </a:p>
            </p:txBody>
          </p:sp>
        </p:grp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048C7384-2AB7-6CE6-0454-162BA97D5E64}"/>
                </a:ext>
              </a:extLst>
            </p:cNvPr>
            <p:cNvSpPr/>
            <p:nvPr/>
          </p:nvSpPr>
          <p:spPr>
            <a:xfrm>
              <a:off x="5542015" y="5492446"/>
              <a:ext cx="3204593" cy="466549"/>
            </a:xfrm>
            <a:prstGeom prst="roundRect">
              <a:avLst/>
            </a:prstGeom>
            <a:noFill/>
            <a:ln w="57150">
              <a:solidFill>
                <a:srgbClr val="77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800">
                <a:latin typeface="Montserrat" panose="00000500000000000000" pitchFamily="2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E56FB69-2B90-CDE2-41BE-6FD93D3CD083}"/>
                </a:ext>
              </a:extLst>
            </p:cNvPr>
            <p:cNvSpPr txBox="1"/>
            <p:nvPr/>
          </p:nvSpPr>
          <p:spPr>
            <a:xfrm>
              <a:off x="8483813" y="5535525"/>
              <a:ext cx="1078096" cy="280617"/>
            </a:xfrm>
            <a:prstGeom prst="rect">
              <a:avLst/>
            </a:prstGeom>
            <a:solidFill>
              <a:srgbClr val="FFE6A7"/>
            </a:solidFill>
            <a:ln>
              <a:solidFill>
                <a:srgbClr val="335C67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n-ID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PDJ 21/202</a:t>
              </a:r>
              <a:r>
                <a:rPr lang="en-US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3</a:t>
              </a:r>
              <a:endParaRPr lang="en-ID" sz="1600" b="1" dirty="0">
                <a:solidFill>
                  <a:srgbClr val="6F1D1B"/>
                </a:solidFill>
                <a:latin typeface="Montserrat" panose="00000500000000000000" pitchFamily="2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8CF03BF-9313-5163-5FFB-6FA95EC13E04}"/>
                </a:ext>
              </a:extLst>
            </p:cNvPr>
            <p:cNvGrpSpPr/>
            <p:nvPr/>
          </p:nvGrpSpPr>
          <p:grpSpPr>
            <a:xfrm>
              <a:off x="5625885" y="2856408"/>
              <a:ext cx="3763303" cy="1664294"/>
              <a:chOff x="4544162" y="2004694"/>
              <a:chExt cx="3763303" cy="1664294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D9A1EB11-EB26-04DA-6B22-F6569B4E80FE}"/>
                  </a:ext>
                </a:extLst>
              </p:cNvPr>
              <p:cNvGrpSpPr/>
              <p:nvPr/>
            </p:nvGrpSpPr>
            <p:grpSpPr>
              <a:xfrm>
                <a:off x="4544162" y="2221382"/>
                <a:ext cx="3401050" cy="1294981"/>
                <a:chOff x="5376063" y="3285025"/>
                <a:chExt cx="3401050" cy="1294981"/>
              </a:xfrm>
            </p:grpSpPr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E7AEFD5B-3630-FD86-EB37-71F86168E8DA}"/>
                    </a:ext>
                  </a:extLst>
                </p:cNvPr>
                <p:cNvSpPr/>
                <p:nvPr/>
              </p:nvSpPr>
              <p:spPr>
                <a:xfrm>
                  <a:off x="5376063" y="3285025"/>
                  <a:ext cx="1019499" cy="1294981"/>
                </a:xfrm>
                <a:custGeom>
                  <a:avLst/>
                  <a:gdLst>
                    <a:gd name="connsiteX0" fmla="*/ 0 w 1019499"/>
                    <a:gd name="connsiteY0" fmla="*/ 101950 h 1294981"/>
                    <a:gd name="connsiteX1" fmla="*/ 101950 w 1019499"/>
                    <a:gd name="connsiteY1" fmla="*/ 0 h 1294981"/>
                    <a:gd name="connsiteX2" fmla="*/ 917549 w 1019499"/>
                    <a:gd name="connsiteY2" fmla="*/ 0 h 1294981"/>
                    <a:gd name="connsiteX3" fmla="*/ 1019499 w 1019499"/>
                    <a:gd name="connsiteY3" fmla="*/ 101950 h 1294981"/>
                    <a:gd name="connsiteX4" fmla="*/ 1019499 w 1019499"/>
                    <a:gd name="connsiteY4" fmla="*/ 1193031 h 1294981"/>
                    <a:gd name="connsiteX5" fmla="*/ 917549 w 1019499"/>
                    <a:gd name="connsiteY5" fmla="*/ 1294981 h 1294981"/>
                    <a:gd name="connsiteX6" fmla="*/ 101950 w 1019499"/>
                    <a:gd name="connsiteY6" fmla="*/ 1294981 h 1294981"/>
                    <a:gd name="connsiteX7" fmla="*/ 0 w 1019499"/>
                    <a:gd name="connsiteY7" fmla="*/ 1193031 h 1294981"/>
                    <a:gd name="connsiteX8" fmla="*/ 0 w 1019499"/>
                    <a:gd name="connsiteY8" fmla="*/ 101950 h 1294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19499" h="1294981">
                      <a:moveTo>
                        <a:pt x="0" y="101950"/>
                      </a:moveTo>
                      <a:cubicBezTo>
                        <a:pt x="0" y="45645"/>
                        <a:pt x="45645" y="0"/>
                        <a:pt x="101950" y="0"/>
                      </a:cubicBezTo>
                      <a:lnTo>
                        <a:pt x="917549" y="0"/>
                      </a:lnTo>
                      <a:cubicBezTo>
                        <a:pt x="973854" y="0"/>
                        <a:pt x="1019499" y="45645"/>
                        <a:pt x="1019499" y="101950"/>
                      </a:cubicBezTo>
                      <a:lnTo>
                        <a:pt x="1019499" y="1193031"/>
                      </a:lnTo>
                      <a:cubicBezTo>
                        <a:pt x="1019499" y="1249336"/>
                        <a:pt x="973854" y="1294981"/>
                        <a:pt x="917549" y="1294981"/>
                      </a:cubicBezTo>
                      <a:lnTo>
                        <a:pt x="101950" y="1294981"/>
                      </a:lnTo>
                      <a:cubicBezTo>
                        <a:pt x="45645" y="1294981"/>
                        <a:pt x="0" y="1249336"/>
                        <a:pt x="0" y="1193031"/>
                      </a:cubicBezTo>
                      <a:lnTo>
                        <a:pt x="0" y="101950"/>
                      </a:lnTo>
                      <a:close/>
                    </a:path>
                  </a:pathLst>
                </a:custGeom>
                <a:solidFill>
                  <a:srgbClr val="335C67"/>
                </a:solidFill>
                <a:ln>
                  <a:solidFill>
                    <a:srgbClr val="770000"/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71770" tIns="71770" rIns="71770" bIns="71770" numCol="1" spcCol="1270" anchor="ctr" anchorCtr="0">
                  <a:noAutofit/>
                </a:bodyPr>
                <a:lstStyle/>
                <a:p>
                  <a:pPr marL="0" lvl="0" indent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 typeface="+mj-lt"/>
                    <a:buNone/>
                  </a:pPr>
                  <a:r>
                    <a:rPr lang="en-US" sz="1050" b="1" u="none" kern="1200" dirty="0">
                      <a:solidFill>
                        <a:schemeClr val="tx1"/>
                      </a:solidFill>
                      <a:latin typeface="Montserrat" panose="00000500000000000000" pitchFamily="2" charset="0"/>
                    </a:rPr>
                    <a:t>PENGELOLAAN</a:t>
                  </a:r>
                  <a:endParaRPr lang="en-ID" sz="1050" b="1" kern="1200" dirty="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E996E549-737C-CD9A-F2CC-CB4B6B35A007}"/>
                    </a:ext>
                  </a:extLst>
                </p:cNvPr>
                <p:cNvSpPr/>
                <p:nvPr/>
              </p:nvSpPr>
              <p:spPr>
                <a:xfrm>
                  <a:off x="6566838" y="3285025"/>
                  <a:ext cx="1019499" cy="1294981"/>
                </a:xfrm>
                <a:custGeom>
                  <a:avLst/>
                  <a:gdLst>
                    <a:gd name="connsiteX0" fmla="*/ 0 w 1019499"/>
                    <a:gd name="connsiteY0" fmla="*/ 101950 h 1294981"/>
                    <a:gd name="connsiteX1" fmla="*/ 101950 w 1019499"/>
                    <a:gd name="connsiteY1" fmla="*/ 0 h 1294981"/>
                    <a:gd name="connsiteX2" fmla="*/ 917549 w 1019499"/>
                    <a:gd name="connsiteY2" fmla="*/ 0 h 1294981"/>
                    <a:gd name="connsiteX3" fmla="*/ 1019499 w 1019499"/>
                    <a:gd name="connsiteY3" fmla="*/ 101950 h 1294981"/>
                    <a:gd name="connsiteX4" fmla="*/ 1019499 w 1019499"/>
                    <a:gd name="connsiteY4" fmla="*/ 1193031 h 1294981"/>
                    <a:gd name="connsiteX5" fmla="*/ 917549 w 1019499"/>
                    <a:gd name="connsiteY5" fmla="*/ 1294981 h 1294981"/>
                    <a:gd name="connsiteX6" fmla="*/ 101950 w 1019499"/>
                    <a:gd name="connsiteY6" fmla="*/ 1294981 h 1294981"/>
                    <a:gd name="connsiteX7" fmla="*/ 0 w 1019499"/>
                    <a:gd name="connsiteY7" fmla="*/ 1193031 h 1294981"/>
                    <a:gd name="connsiteX8" fmla="*/ 0 w 1019499"/>
                    <a:gd name="connsiteY8" fmla="*/ 101950 h 1294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19499" h="1294981">
                      <a:moveTo>
                        <a:pt x="0" y="101950"/>
                      </a:moveTo>
                      <a:cubicBezTo>
                        <a:pt x="0" y="45645"/>
                        <a:pt x="45645" y="0"/>
                        <a:pt x="101950" y="0"/>
                      </a:cubicBezTo>
                      <a:lnTo>
                        <a:pt x="917549" y="0"/>
                      </a:lnTo>
                      <a:cubicBezTo>
                        <a:pt x="973854" y="0"/>
                        <a:pt x="1019499" y="45645"/>
                        <a:pt x="1019499" y="101950"/>
                      </a:cubicBezTo>
                      <a:lnTo>
                        <a:pt x="1019499" y="1193031"/>
                      </a:lnTo>
                      <a:cubicBezTo>
                        <a:pt x="1019499" y="1249336"/>
                        <a:pt x="973854" y="1294981"/>
                        <a:pt x="917549" y="1294981"/>
                      </a:cubicBezTo>
                      <a:lnTo>
                        <a:pt x="101950" y="1294981"/>
                      </a:lnTo>
                      <a:cubicBezTo>
                        <a:pt x="45645" y="1294981"/>
                        <a:pt x="0" y="1249336"/>
                        <a:pt x="0" y="1193031"/>
                      </a:cubicBezTo>
                      <a:lnTo>
                        <a:pt x="0" y="101950"/>
                      </a:lnTo>
                      <a:close/>
                    </a:path>
                  </a:pathLst>
                </a:custGeom>
                <a:solidFill>
                  <a:srgbClr val="C6BC90"/>
                </a:solidFill>
                <a:ln>
                  <a:solidFill>
                    <a:srgbClr val="770000"/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71770" tIns="71770" rIns="71770" bIns="71770" numCol="1" spcCol="1270" anchor="ctr" anchorCtr="0">
                  <a:noAutofit/>
                </a:bodyPr>
                <a:lstStyle/>
                <a:p>
                  <a:pPr marL="0" lvl="0" indent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 typeface="+mj-lt"/>
                    <a:buNone/>
                  </a:pPr>
                  <a:r>
                    <a:rPr lang="en-US" sz="1000" b="1" u="none" kern="1200" dirty="0">
                      <a:solidFill>
                        <a:schemeClr val="tx1"/>
                      </a:solidFill>
                      <a:latin typeface="Montserrat" panose="00000500000000000000" pitchFamily="2" charset="0"/>
                    </a:rPr>
                    <a:t>PENGOPERASIAN</a:t>
                  </a:r>
                  <a:endParaRPr lang="en-ID" sz="1000" b="1" kern="1200" dirty="0">
                    <a:latin typeface="Montserrat" panose="00000500000000000000" pitchFamily="2" charset="0"/>
                  </a:endParaRP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E8EDFB20-A168-6026-AB9E-4B17DFC9E90E}"/>
                    </a:ext>
                  </a:extLst>
                </p:cNvPr>
                <p:cNvSpPr/>
                <p:nvPr/>
              </p:nvSpPr>
              <p:spPr>
                <a:xfrm>
                  <a:off x="7757614" y="3285025"/>
                  <a:ext cx="1019499" cy="1294981"/>
                </a:xfrm>
                <a:custGeom>
                  <a:avLst/>
                  <a:gdLst>
                    <a:gd name="connsiteX0" fmla="*/ 0 w 1019499"/>
                    <a:gd name="connsiteY0" fmla="*/ 101950 h 1294981"/>
                    <a:gd name="connsiteX1" fmla="*/ 101950 w 1019499"/>
                    <a:gd name="connsiteY1" fmla="*/ 0 h 1294981"/>
                    <a:gd name="connsiteX2" fmla="*/ 917549 w 1019499"/>
                    <a:gd name="connsiteY2" fmla="*/ 0 h 1294981"/>
                    <a:gd name="connsiteX3" fmla="*/ 1019499 w 1019499"/>
                    <a:gd name="connsiteY3" fmla="*/ 101950 h 1294981"/>
                    <a:gd name="connsiteX4" fmla="*/ 1019499 w 1019499"/>
                    <a:gd name="connsiteY4" fmla="*/ 1193031 h 1294981"/>
                    <a:gd name="connsiteX5" fmla="*/ 917549 w 1019499"/>
                    <a:gd name="connsiteY5" fmla="*/ 1294981 h 1294981"/>
                    <a:gd name="connsiteX6" fmla="*/ 101950 w 1019499"/>
                    <a:gd name="connsiteY6" fmla="*/ 1294981 h 1294981"/>
                    <a:gd name="connsiteX7" fmla="*/ 0 w 1019499"/>
                    <a:gd name="connsiteY7" fmla="*/ 1193031 h 1294981"/>
                    <a:gd name="connsiteX8" fmla="*/ 0 w 1019499"/>
                    <a:gd name="connsiteY8" fmla="*/ 101950 h 1294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19499" h="1294981">
                      <a:moveTo>
                        <a:pt x="0" y="101950"/>
                      </a:moveTo>
                      <a:cubicBezTo>
                        <a:pt x="0" y="45645"/>
                        <a:pt x="45645" y="0"/>
                        <a:pt x="101950" y="0"/>
                      </a:cubicBezTo>
                      <a:lnTo>
                        <a:pt x="917549" y="0"/>
                      </a:lnTo>
                      <a:cubicBezTo>
                        <a:pt x="973854" y="0"/>
                        <a:pt x="1019499" y="45645"/>
                        <a:pt x="1019499" y="101950"/>
                      </a:cubicBezTo>
                      <a:lnTo>
                        <a:pt x="1019499" y="1193031"/>
                      </a:lnTo>
                      <a:cubicBezTo>
                        <a:pt x="1019499" y="1249336"/>
                        <a:pt x="973854" y="1294981"/>
                        <a:pt x="917549" y="1294981"/>
                      </a:cubicBezTo>
                      <a:lnTo>
                        <a:pt x="101950" y="1294981"/>
                      </a:lnTo>
                      <a:cubicBezTo>
                        <a:pt x="45645" y="1294981"/>
                        <a:pt x="0" y="1249336"/>
                        <a:pt x="0" y="1193031"/>
                      </a:cubicBezTo>
                      <a:lnTo>
                        <a:pt x="0" y="101950"/>
                      </a:lnTo>
                      <a:close/>
                    </a:path>
                  </a:pathLst>
                </a:custGeom>
                <a:solidFill>
                  <a:srgbClr val="6F1D1B"/>
                </a:solidFill>
                <a:ln>
                  <a:solidFill>
                    <a:srgbClr val="770000"/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71770" tIns="71770" rIns="71770" bIns="71770" numCol="1" spcCol="1270" anchor="ctr" anchorCtr="0">
                  <a:noAutofit/>
                </a:bodyPr>
                <a:lstStyle/>
                <a:p>
                  <a:pPr marL="0" lvl="0" indent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US" sz="1050" b="1" u="none" kern="1200" dirty="0">
                      <a:solidFill>
                        <a:schemeClr val="tx1"/>
                      </a:solidFill>
                      <a:latin typeface="Montserrat" panose="00000500000000000000" pitchFamily="2" charset="0"/>
                    </a:rPr>
                    <a:t>KELAIKLAUTAN KAPAL</a:t>
                  </a:r>
                  <a:endParaRPr lang="en-ID" sz="1050" b="1" kern="1200" dirty="0">
                    <a:solidFill>
                      <a:schemeClr val="tx1"/>
                    </a:solidFill>
                    <a:latin typeface="Montserrat" panose="00000500000000000000" pitchFamily="2" charset="0"/>
                  </a:endParaRPr>
                </a:p>
              </p:txBody>
            </p:sp>
          </p:grpSp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8B2FA45A-2BE0-585C-3BC9-D033A0537A32}"/>
                  </a:ext>
                </a:extLst>
              </p:cNvPr>
              <p:cNvSpPr/>
              <p:nvPr/>
            </p:nvSpPr>
            <p:spPr>
              <a:xfrm>
                <a:off x="6850821" y="2090344"/>
                <a:ext cx="1196903" cy="1578644"/>
              </a:xfrm>
              <a:prstGeom prst="roundRect">
                <a:avLst/>
              </a:prstGeom>
              <a:noFill/>
              <a:ln w="57150">
                <a:solidFill>
                  <a:srgbClr val="77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800">
                  <a:latin typeface="Montserrat" panose="00000500000000000000" pitchFamily="2" charset="0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C01EBF7-8EE3-6D35-5938-B8F63132BB0D}"/>
                  </a:ext>
                </a:extLst>
              </p:cNvPr>
              <p:cNvSpPr txBox="1"/>
              <p:nvPr/>
            </p:nvSpPr>
            <p:spPr>
              <a:xfrm>
                <a:off x="7114602" y="2017364"/>
                <a:ext cx="1192863" cy="306128"/>
              </a:xfrm>
              <a:prstGeom prst="rect">
                <a:avLst/>
              </a:prstGeom>
              <a:solidFill>
                <a:srgbClr val="FFE6A7"/>
              </a:solidFill>
              <a:ln>
                <a:solidFill>
                  <a:srgbClr val="77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ID" b="1" dirty="0">
                    <a:solidFill>
                      <a:srgbClr val="6F1D1B"/>
                    </a:solidFill>
                    <a:latin typeface="Montserrat" panose="00000500000000000000" pitchFamily="2" charset="0"/>
                  </a:rPr>
                  <a:t>P</a:t>
                </a:r>
                <a:r>
                  <a:rPr lang="in-ID" b="1" dirty="0">
                    <a:solidFill>
                      <a:srgbClr val="6F1D1B"/>
                    </a:solidFill>
                    <a:latin typeface="Montserrat" panose="00000500000000000000" pitchFamily="2" charset="0"/>
                  </a:rPr>
                  <a:t>DJ 21/202</a:t>
                </a:r>
                <a:r>
                  <a:rPr lang="en-US" b="1" dirty="0">
                    <a:solidFill>
                      <a:srgbClr val="6F1D1B"/>
                    </a:solidFill>
                    <a:latin typeface="Montserrat" panose="00000500000000000000" pitchFamily="2" charset="0"/>
                  </a:rPr>
                  <a:t>3</a:t>
                </a:r>
                <a:endParaRPr lang="en-ID" b="1" dirty="0">
                  <a:solidFill>
                    <a:srgbClr val="6F1D1B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42FCA10-721A-07DC-7A73-DFD8743EC206}"/>
                  </a:ext>
                </a:extLst>
              </p:cNvPr>
              <p:cNvSpPr txBox="1"/>
              <p:nvPr/>
            </p:nvSpPr>
            <p:spPr>
              <a:xfrm>
                <a:off x="5134575" y="2004694"/>
                <a:ext cx="1101759" cy="306128"/>
              </a:xfrm>
              <a:prstGeom prst="rect">
                <a:avLst/>
              </a:prstGeom>
              <a:solidFill>
                <a:srgbClr val="FFE6A7"/>
              </a:solidFill>
              <a:ln>
                <a:solidFill>
                  <a:srgbClr val="77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ID" b="1" dirty="0">
                    <a:solidFill>
                      <a:srgbClr val="6F1D1B"/>
                    </a:solidFill>
                    <a:latin typeface="Montserrat" panose="00000500000000000000" pitchFamily="2" charset="0"/>
                  </a:rPr>
                  <a:t>SE 29/2022</a:t>
                </a: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85C0141-7D6D-ED9D-03CE-484354C2A9C3}"/>
                </a:ext>
              </a:extLst>
            </p:cNvPr>
            <p:cNvSpPr txBox="1"/>
            <p:nvPr/>
          </p:nvSpPr>
          <p:spPr>
            <a:xfrm>
              <a:off x="8483812" y="4653177"/>
              <a:ext cx="1285928" cy="306128"/>
            </a:xfrm>
            <a:prstGeom prst="rect">
              <a:avLst/>
            </a:prstGeom>
            <a:solidFill>
              <a:srgbClr val="FFE6A7"/>
            </a:solidFill>
            <a:ln>
              <a:solidFill>
                <a:srgbClr val="335C67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P</a:t>
              </a:r>
              <a:r>
                <a:rPr lang="en-ID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DJ 12/2021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18ACB01-CD97-0396-9666-1946609EAD92}"/>
                </a:ext>
              </a:extLst>
            </p:cNvPr>
            <p:cNvSpPr txBox="1"/>
            <p:nvPr/>
          </p:nvSpPr>
          <p:spPr>
            <a:xfrm>
              <a:off x="8483812" y="5115710"/>
              <a:ext cx="1285929" cy="280617"/>
            </a:xfrm>
            <a:prstGeom prst="rect">
              <a:avLst/>
            </a:prstGeom>
            <a:solidFill>
              <a:srgbClr val="FFE6A7"/>
            </a:solidFill>
            <a:ln>
              <a:solidFill>
                <a:srgbClr val="335C67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P</a:t>
              </a:r>
              <a:r>
                <a:rPr lang="en-ID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DJ 04/2021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26BFDF-D3B4-A7B1-11B8-6A6C9C545BE2}"/>
                </a:ext>
              </a:extLst>
            </p:cNvPr>
            <p:cNvSpPr txBox="1"/>
            <p:nvPr/>
          </p:nvSpPr>
          <p:spPr>
            <a:xfrm>
              <a:off x="8483812" y="1505975"/>
              <a:ext cx="1078096" cy="280617"/>
            </a:xfrm>
            <a:prstGeom prst="rect">
              <a:avLst/>
            </a:prstGeom>
            <a:solidFill>
              <a:srgbClr val="FFE6A7"/>
            </a:solidFill>
            <a:ln>
              <a:solidFill>
                <a:srgbClr val="335C67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n-ID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PDJ 21/202</a:t>
              </a:r>
              <a:r>
                <a:rPr lang="en-US" sz="1600" b="1" dirty="0">
                  <a:solidFill>
                    <a:srgbClr val="6F1D1B"/>
                  </a:solidFill>
                  <a:latin typeface="Montserrat" panose="00000500000000000000" pitchFamily="2" charset="0"/>
                </a:rPr>
                <a:t>3</a:t>
              </a:r>
              <a:endParaRPr lang="en-ID" sz="1600" b="1" dirty="0">
                <a:solidFill>
                  <a:srgbClr val="6F1D1B"/>
                </a:solidFill>
                <a:latin typeface="Montserrat" panose="00000500000000000000" pitchFamily="2" charset="0"/>
              </a:endParaRPr>
            </a:p>
          </p:txBody>
        </p:sp>
      </p:grpSp>
      <p:pic>
        <p:nvPicPr>
          <p:cNvPr id="3" name="Google Shape;119;p15">
            <a:extLst>
              <a:ext uri="{FF2B5EF4-FFF2-40B4-BE49-F238E27FC236}">
                <a16:creationId xmlns:a16="http://schemas.microsoft.com/office/drawing/2014/main" id="{2FD1E5B9-7DB4-D7A2-B083-79C4442CF467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24257" y="683617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389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D7758-9ABC-707B-0336-B472118AE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578072-4D5F-CEB2-0BDC-80B0631B2F98}"/>
              </a:ext>
            </a:extLst>
          </p:cNvPr>
          <p:cNvSpPr/>
          <p:nvPr/>
        </p:nvSpPr>
        <p:spPr>
          <a:xfrm>
            <a:off x="754743" y="1146629"/>
            <a:ext cx="1072605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8C9FF-7E0F-72C7-1DFD-269415C97B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82479" y="6466559"/>
            <a:ext cx="2743200" cy="365125"/>
          </a:xfrm>
        </p:spPr>
        <p:txBody>
          <a:bodyPr/>
          <a:lstStyle/>
          <a:p>
            <a:fld id="{FF9CB997-7530-464D-9484-74866F7568D6}" type="slidenum">
              <a:rPr lang="en-ID" smtClean="0"/>
              <a:t>32</a:t>
            </a:fld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45C03EF-7E8D-107B-72CD-C8D97430FCB3}"/>
              </a:ext>
            </a:extLst>
          </p:cNvPr>
          <p:cNvSpPr txBox="1">
            <a:spLocks/>
          </p:cNvSpPr>
          <p:nvPr/>
        </p:nvSpPr>
        <p:spPr>
          <a:xfrm>
            <a:off x="389744" y="208815"/>
            <a:ext cx="11378923" cy="545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Montserrat" panose="00000500000000000000" pitchFamily="2" charset="0"/>
              </a:rPr>
              <a:t>B. DOKUMEN TAMBAHAN SAAT RIKSA SARKUT LAUT</a:t>
            </a:r>
            <a:endParaRPr lang="id-ID" sz="2800" spc="1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18E4AF2-8D4F-0E80-5795-3A2930603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348" y="1088487"/>
            <a:ext cx="3072928" cy="4355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644409D-B80D-3167-45D1-B35C63AB4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03" y="1088488"/>
            <a:ext cx="3066947" cy="4355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51D08E-16A1-9B10-30E7-1B9C09F356D0}"/>
              </a:ext>
            </a:extLst>
          </p:cNvPr>
          <p:cNvSpPr txBox="1"/>
          <p:nvPr/>
        </p:nvSpPr>
        <p:spPr>
          <a:xfrm>
            <a:off x="7435774" y="1088487"/>
            <a:ext cx="45685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/>
              <a:t>FUNGSI DOKUMEN TAMBAHAN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/>
              <a:t>STATEMENT OF COMPLYING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Membuktikan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/ </a:t>
            </a:r>
            <a:r>
              <a:rPr lang="en-US" sz="1600" dirty="0" err="1"/>
              <a:t>tidaknya</a:t>
            </a:r>
            <a:r>
              <a:rPr lang="en-US" sz="1600" dirty="0"/>
              <a:t> </a:t>
            </a:r>
            <a:r>
              <a:rPr lang="en-US" sz="1600" dirty="0" err="1"/>
              <a:t>niat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 (goodwill)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mematuhi</a:t>
            </a:r>
            <a:r>
              <a:rPr lang="en-US" sz="1600" dirty="0"/>
              <a:t> </a:t>
            </a:r>
            <a:r>
              <a:rPr lang="en-US" sz="1600" dirty="0" err="1"/>
              <a:t>petugas</a:t>
            </a:r>
            <a:endParaRPr lang="en-US" sz="16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Mengunci</a:t>
            </a:r>
            <a:r>
              <a:rPr lang="en-US" sz="1600" dirty="0"/>
              <a:t> dan </a:t>
            </a:r>
            <a:r>
              <a:rPr lang="en-US" sz="1600" dirty="0" err="1"/>
              <a:t>memastikan</a:t>
            </a:r>
            <a:r>
              <a:rPr lang="en-US" sz="1600" dirty="0"/>
              <a:t>  </a:t>
            </a:r>
            <a:r>
              <a:rPr lang="en-US" sz="1600" dirty="0" err="1"/>
              <a:t>dokumen</a:t>
            </a:r>
            <a:r>
              <a:rPr lang="en-US" sz="1600" dirty="0"/>
              <a:t> </a:t>
            </a:r>
            <a:r>
              <a:rPr lang="en-US" sz="1600" dirty="0" err="1"/>
              <a:t>terkait</a:t>
            </a:r>
            <a:r>
              <a:rPr lang="en-US" sz="1600" dirty="0"/>
              <a:t> yang </a:t>
            </a:r>
            <a:r>
              <a:rPr lang="en-US" sz="1600" dirty="0" err="1"/>
              <a:t>diberikan</a:t>
            </a:r>
            <a:r>
              <a:rPr lang="en-US" sz="1600" dirty="0"/>
              <a:t> oleh </a:t>
            </a:r>
            <a:r>
              <a:rPr lang="en-US" sz="1600" dirty="0" err="1"/>
              <a:t>Nakhoda</a:t>
            </a:r>
            <a:r>
              <a:rPr lang="en-US" sz="1600" dirty="0"/>
              <a:t>/ </a:t>
            </a:r>
            <a:r>
              <a:rPr lang="en-US" sz="1600" dirty="0" err="1"/>
              <a:t>wakilnya</a:t>
            </a:r>
            <a:r>
              <a:rPr lang="en-US" sz="1600" dirty="0"/>
              <a:t>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sesuai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muatan</a:t>
            </a:r>
            <a:r>
              <a:rPr lang="en-US" sz="1600" dirty="0"/>
              <a:t> </a:t>
            </a:r>
            <a:r>
              <a:rPr lang="en-US" sz="1600" dirty="0" err="1"/>
              <a:t>sehingga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pemeriksaan</a:t>
            </a:r>
            <a:endParaRPr lang="en-US" sz="16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Menginformasikan</a:t>
            </a:r>
            <a:r>
              <a:rPr lang="en-US" sz="1600" dirty="0"/>
              <a:t> </a:t>
            </a:r>
            <a:r>
              <a:rPr lang="en-US" sz="1600" dirty="0" err="1"/>
              <a:t>dasar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endParaRPr lang="en-US" sz="16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Mengingatkan</a:t>
            </a:r>
            <a:r>
              <a:rPr lang="en-US" sz="1600" dirty="0"/>
              <a:t> Kembali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pemeriksaan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didampingi</a:t>
            </a:r>
            <a:r>
              <a:rPr lang="en-US" sz="1600" dirty="0"/>
              <a:t> </a:t>
            </a:r>
            <a:r>
              <a:rPr lang="en-US" sz="1600" dirty="0" err="1"/>
              <a:t>awak</a:t>
            </a:r>
            <a:r>
              <a:rPr lang="en-US" sz="1600" dirty="0"/>
              <a:t> </a:t>
            </a:r>
            <a:r>
              <a:rPr lang="en-US" sz="1600" dirty="0" err="1"/>
              <a:t>kapal</a:t>
            </a:r>
            <a:endParaRPr lang="en-US" sz="1600" dirty="0"/>
          </a:p>
          <a:p>
            <a:pPr lvl="1" algn="just"/>
            <a:endParaRPr lang="en-US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/>
              <a:t>DECLARATION OF INSPECTION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Menghilangkan</a:t>
            </a:r>
            <a:r>
              <a:rPr lang="en-US" sz="1600" dirty="0"/>
              <a:t> </a:t>
            </a:r>
            <a:r>
              <a:rPr lang="en-US" sz="1600" dirty="0" err="1"/>
              <a:t>kemungkinan</a:t>
            </a:r>
            <a:r>
              <a:rPr lang="en-US" sz="1600" dirty="0"/>
              <a:t> </a:t>
            </a:r>
            <a:r>
              <a:rPr lang="en-US" sz="1600" dirty="0" err="1"/>
              <a:t>klaim</a:t>
            </a:r>
            <a:r>
              <a:rPr lang="en-US" sz="1600" dirty="0"/>
              <a:t> </a:t>
            </a:r>
            <a:r>
              <a:rPr lang="en-US" sz="1600" dirty="0" err="1"/>
              <a:t>kerusakan</a:t>
            </a:r>
            <a:r>
              <a:rPr lang="en-US" sz="1600" dirty="0"/>
              <a:t>/ </a:t>
            </a:r>
            <a:r>
              <a:rPr lang="en-US" sz="1600" dirty="0" err="1"/>
              <a:t>kehilangan</a:t>
            </a:r>
            <a:r>
              <a:rPr lang="en-US" sz="1600" dirty="0"/>
              <a:t>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kita</a:t>
            </a:r>
            <a:r>
              <a:rPr lang="en-US" sz="1600" dirty="0"/>
              <a:t> </a:t>
            </a:r>
            <a:r>
              <a:rPr lang="en-US" sz="1600" dirty="0" err="1"/>
              <a:t>sudah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di </a:t>
            </a:r>
            <a:r>
              <a:rPr lang="en-US" sz="1600" dirty="0" err="1"/>
              <a:t>kapal</a:t>
            </a:r>
            <a:endParaRPr lang="en-US" sz="16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err="1"/>
              <a:t>Menghindari</a:t>
            </a:r>
            <a:r>
              <a:rPr lang="en-US" sz="1600" dirty="0"/>
              <a:t> </a:t>
            </a:r>
            <a:r>
              <a:rPr lang="en-US" sz="1600" dirty="0" err="1"/>
              <a:t>pemeriksaan</a:t>
            </a:r>
            <a:r>
              <a:rPr lang="en-US" sz="1600" dirty="0"/>
              <a:t> </a:t>
            </a:r>
            <a:r>
              <a:rPr lang="en-US" sz="1600" dirty="0" err="1"/>
              <a:t>berulang</a:t>
            </a:r>
            <a:endParaRPr lang="en-US" sz="1600" dirty="0"/>
          </a:p>
        </p:txBody>
      </p:sp>
      <p:pic>
        <p:nvPicPr>
          <p:cNvPr id="7" name="Google Shape;119;p15">
            <a:extLst>
              <a:ext uri="{FF2B5EF4-FFF2-40B4-BE49-F238E27FC236}">
                <a16:creationId xmlns:a16="http://schemas.microsoft.com/office/drawing/2014/main" id="{237EAD7C-203D-EBE7-D8A3-F96B146CAE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257" y="683617"/>
            <a:ext cx="9509591" cy="123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2961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A96969DE-C3D5-523D-D62F-3B886E1F1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750DB02-E867-C785-EC3F-1CE77B0035D7}"/>
              </a:ext>
            </a:extLst>
          </p:cNvPr>
          <p:cNvSpPr txBox="1"/>
          <p:nvPr/>
        </p:nvSpPr>
        <p:spPr>
          <a:xfrm>
            <a:off x="2111965" y="1955871"/>
            <a:ext cx="7968073" cy="1080135"/>
          </a:xfrm>
          <a:prstGeom prst="roundRect">
            <a:avLst>
              <a:gd name="adj" fmla="val 4001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Montserrat"/>
                <a:ea typeface="Roboto" panose="02000000000000000000" pitchFamily="2" charset="0"/>
                <a:sym typeface="Montserrat"/>
              </a:rPr>
              <a:t>TERIMA </a:t>
            </a:r>
            <a:r>
              <a:rPr lang="en-US" sz="4800" b="1" dirty="0">
                <a:solidFill>
                  <a:srgbClr val="FFC000"/>
                </a:solidFill>
                <a:latin typeface="Montserrat"/>
                <a:ea typeface="Roboto" panose="02000000000000000000" pitchFamily="2" charset="0"/>
                <a:sym typeface="Montserrat"/>
              </a:rPr>
              <a:t>KASIH</a:t>
            </a:r>
            <a:endParaRPr lang="en-ID" sz="4800" b="1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D19574-98CA-328D-01CF-F5EB7273E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95512"/>
            <a:ext cx="209550" cy="2466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CA0712-3ABD-EBCA-CE92-2F4D09CD1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2453" y="2195512"/>
            <a:ext cx="238125" cy="2419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884FA6-745B-CA5D-5006-9B5FD64A9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235" y="179190"/>
            <a:ext cx="1913529" cy="9686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029123-77FF-C088-47A3-7051D508EF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AA2437-B7E5-25BD-6C24-DF80ECA45022}"/>
              </a:ext>
            </a:extLst>
          </p:cNvPr>
          <p:cNvSpPr/>
          <p:nvPr/>
        </p:nvSpPr>
        <p:spPr>
          <a:xfrm>
            <a:off x="943791" y="4277710"/>
            <a:ext cx="2975066" cy="1471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glow rad="91954">
                  <a:schemeClr val="accent1">
                    <a:lumMod val="60000"/>
                    <a:lumOff val="40000"/>
                    <a:alpha val="40000"/>
                  </a:schemeClr>
                </a:glow>
              </a:effectLst>
            </a:endParaRPr>
          </a:p>
        </p:txBody>
      </p:sp>
      <p:pic>
        <p:nvPicPr>
          <p:cNvPr id="2" name="Google Shape;118;p15">
            <a:extLst>
              <a:ext uri="{FF2B5EF4-FFF2-40B4-BE49-F238E27FC236}">
                <a16:creationId xmlns:a16="http://schemas.microsoft.com/office/drawing/2014/main" id="{F3BB3319-03F6-C954-16BD-C868E91377F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3023" y="4524735"/>
            <a:ext cx="1358301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110E9F-F372-5A33-05E0-D26A3C2F77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245" y="4461372"/>
            <a:ext cx="1184640" cy="118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1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2953</Words>
  <Application>Microsoft Macintosh PowerPoint</Application>
  <PresentationFormat>Widescreen</PresentationFormat>
  <Paragraphs>610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1" baseType="lpstr">
      <vt:lpstr>Aptos Display</vt:lpstr>
      <vt:lpstr>Arial</vt:lpstr>
      <vt:lpstr>Arial Black</vt:lpstr>
      <vt:lpstr>Barlow Semi Condensed</vt:lpstr>
      <vt:lpstr>Berlin Sans FB</vt:lpstr>
      <vt:lpstr>Bookman Old Style</vt:lpstr>
      <vt:lpstr>Calibri</vt:lpstr>
      <vt:lpstr>Calibri Light</vt:lpstr>
      <vt:lpstr>Cooper Black</vt:lpstr>
      <vt:lpstr>Gill Sans MT</vt:lpstr>
      <vt:lpstr>Google Sans</vt:lpstr>
      <vt:lpstr>Montserrat</vt:lpstr>
      <vt:lpstr>Montserrat Classic Bold</vt:lpstr>
      <vt:lpstr>Roboto</vt:lpstr>
      <vt:lpstr>Roboto Condensed</vt:lpstr>
      <vt:lpstr>Symbol</vt:lpstr>
      <vt:lpstr>Wingdings</vt:lpstr>
      <vt:lpstr>Office Theme</vt:lpstr>
      <vt:lpstr>PENGAWASAN KEPABEANAN DAN CUKAI</vt:lpstr>
      <vt:lpstr>DASAR HUKUM</vt:lpstr>
      <vt:lpstr>PowerPoint Presentation</vt:lpstr>
      <vt:lpstr>PowerPoint Presentation</vt:lpstr>
      <vt:lpstr>PowerPoint Presentation</vt:lpstr>
      <vt:lpstr>PowerPoint Presentation</vt:lpstr>
      <vt:lpstr>OUTLINE MATERI PENGAWASAN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ALUR KEGIATAN UNIT NARKOTIKA  YANG MENANGANI INTELIJEN NPP</vt:lpstr>
      <vt:lpstr>PRODUK INTELIJEN NPP</vt:lpstr>
      <vt:lpstr>Perbantuan Penyerahan Dibawah Pengawasan (CD)</vt:lpstr>
      <vt:lpstr>PowerPoint Presentation</vt:lpstr>
      <vt:lpstr>C. PROBIS PENGELOLAAN SARANA OPERASI</vt:lpstr>
      <vt:lpstr>ALUR KEGIATAN Unit Narkotika yang menangani Sarana Operasi NPP</vt:lpstr>
      <vt:lpstr>PowerPoint Presentation</vt:lpstr>
      <vt:lpstr>PowerPoint Presentation</vt:lpstr>
      <vt:lpstr>Administrasi Pengawasan KLN</vt:lpstr>
      <vt:lpstr>C. Alur Proses dan Dokumentasi</vt:lpstr>
      <vt:lpstr>PowerPoint Presentation</vt:lpstr>
      <vt:lpstr>UNIT PATROLI LAUT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Pandhu Yudha Saputra</dc:creator>
  <cp:lastModifiedBy>Rahmi Fakhrunnisa</cp:lastModifiedBy>
  <cp:revision>13</cp:revision>
  <dcterms:created xsi:type="dcterms:W3CDTF">2025-04-25T03:53:38Z</dcterms:created>
  <dcterms:modified xsi:type="dcterms:W3CDTF">2025-04-27T02:31:33Z</dcterms:modified>
</cp:coreProperties>
</file>